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00"/>
  </p:notesMasterIdLst>
  <p:sldIdLst>
    <p:sldId id="256" r:id="rId4"/>
    <p:sldId id="258" r:id="rId5"/>
    <p:sldId id="337" r:id="rId6"/>
    <p:sldId id="259" r:id="rId7"/>
    <p:sldId id="260" r:id="rId8"/>
    <p:sldId id="338" r:id="rId9"/>
    <p:sldId id="261" r:id="rId10"/>
    <p:sldId id="264" r:id="rId11"/>
    <p:sldId id="266" r:id="rId12"/>
    <p:sldId id="267" r:id="rId13"/>
    <p:sldId id="268" r:id="rId14"/>
    <p:sldId id="270" r:id="rId15"/>
    <p:sldId id="269" r:id="rId16"/>
    <p:sldId id="340" r:id="rId17"/>
    <p:sldId id="339" r:id="rId18"/>
    <p:sldId id="342" r:id="rId19"/>
    <p:sldId id="341" r:id="rId20"/>
    <p:sldId id="271" r:id="rId21"/>
    <p:sldId id="272" r:id="rId22"/>
    <p:sldId id="273" r:id="rId23"/>
    <p:sldId id="344" r:id="rId24"/>
    <p:sldId id="284" r:id="rId25"/>
    <p:sldId id="345" r:id="rId26"/>
    <p:sldId id="274" r:id="rId27"/>
    <p:sldId id="347" r:id="rId28"/>
    <p:sldId id="348" r:id="rId29"/>
    <p:sldId id="349" r:id="rId30"/>
    <p:sldId id="275" r:id="rId31"/>
    <p:sldId id="350" r:id="rId32"/>
    <p:sldId id="351" r:id="rId33"/>
    <p:sldId id="276" r:id="rId34"/>
    <p:sldId id="346" r:id="rId35"/>
    <p:sldId id="279" r:id="rId36"/>
    <p:sldId id="352" r:id="rId37"/>
    <p:sldId id="280" r:id="rId38"/>
    <p:sldId id="281" r:id="rId39"/>
    <p:sldId id="283" r:id="rId40"/>
    <p:sldId id="285" r:id="rId41"/>
    <p:sldId id="286" r:id="rId42"/>
    <p:sldId id="287" r:id="rId43"/>
    <p:sldId id="288" r:id="rId44"/>
    <p:sldId id="353" r:id="rId45"/>
    <p:sldId id="289" r:id="rId46"/>
    <p:sldId id="354" r:id="rId47"/>
    <p:sldId id="290" r:id="rId48"/>
    <p:sldId id="356" r:id="rId49"/>
    <p:sldId id="355" r:id="rId50"/>
    <p:sldId id="291" r:id="rId51"/>
    <p:sldId id="292" r:id="rId52"/>
    <p:sldId id="293" r:id="rId53"/>
    <p:sldId id="295" r:id="rId54"/>
    <p:sldId id="294" r:id="rId55"/>
    <p:sldId id="297" r:id="rId56"/>
    <p:sldId id="298" r:id="rId57"/>
    <p:sldId id="299" r:id="rId58"/>
    <p:sldId id="300" r:id="rId59"/>
    <p:sldId id="357" r:id="rId60"/>
    <p:sldId id="301" r:id="rId61"/>
    <p:sldId id="302" r:id="rId62"/>
    <p:sldId id="303" r:id="rId63"/>
    <p:sldId id="304" r:id="rId64"/>
    <p:sldId id="305" r:id="rId65"/>
    <p:sldId id="359" r:id="rId66"/>
    <p:sldId id="358" r:id="rId67"/>
    <p:sldId id="360" r:id="rId68"/>
    <p:sldId id="361" r:id="rId69"/>
    <p:sldId id="362" r:id="rId70"/>
    <p:sldId id="363" r:id="rId71"/>
    <p:sldId id="364" r:id="rId72"/>
    <p:sldId id="307" r:id="rId73"/>
    <p:sldId id="365" r:id="rId74"/>
    <p:sldId id="308" r:id="rId75"/>
    <p:sldId id="366" r:id="rId76"/>
    <p:sldId id="367" r:id="rId77"/>
    <p:sldId id="309" r:id="rId78"/>
    <p:sldId id="368" r:id="rId79"/>
    <p:sldId id="369" r:id="rId80"/>
    <p:sldId id="370" r:id="rId81"/>
    <p:sldId id="371" r:id="rId82"/>
    <p:sldId id="372" r:id="rId83"/>
    <p:sldId id="373" r:id="rId84"/>
    <p:sldId id="375" r:id="rId85"/>
    <p:sldId id="376" r:id="rId86"/>
    <p:sldId id="377" r:id="rId87"/>
    <p:sldId id="378" r:id="rId88"/>
    <p:sldId id="379" r:id="rId89"/>
    <p:sldId id="380" r:id="rId90"/>
    <p:sldId id="381" r:id="rId91"/>
    <p:sldId id="382" r:id="rId92"/>
    <p:sldId id="383" r:id="rId93"/>
    <p:sldId id="384" r:id="rId94"/>
    <p:sldId id="385" r:id="rId95"/>
    <p:sldId id="386" r:id="rId96"/>
    <p:sldId id="387" r:id="rId97"/>
    <p:sldId id="388" r:id="rId98"/>
    <p:sldId id="282" r:id="rId99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950C4-4D09-4C3D-B1CF-B51A2489AB9B}" v="248" dt="2023-07-03T19:21:51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customXml" Target="../customXml/item1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viewProps" Target="view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theme" Target="theme/theme1.xml"/><Relationship Id="rId108" Type="http://schemas.openxmlformats.org/officeDocument/2006/relationships/customXml" Target="../customXml/item2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customXml" Target="../customXml/item3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notesMaster" Target="notesMasters/notes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Monteiro - FORMADOR PRT" userId="S::sara.monteiro.prt@msft.cesae.pt::21b18b9a-5f76-4055-bb3c-283e3c17c384" providerId="AD" clId="Web-{3B36291B-38A7-368F-54BE-BEAAE31399B9}"/>
    <pc:docChg chg="modSld">
      <pc:chgData name="Sara Monteiro - FORMADOR PRT" userId="S::sara.monteiro.prt@msft.cesae.pt::21b18b9a-5f76-4055-bb3c-283e3c17c384" providerId="AD" clId="Web-{3B36291B-38A7-368F-54BE-BEAAE31399B9}" dt="2023-06-02T09:47:56.833" v="4" actId="20577"/>
      <pc:docMkLst>
        <pc:docMk/>
      </pc:docMkLst>
      <pc:sldChg chg="modSp">
        <pc:chgData name="Sara Monteiro - FORMADOR PRT" userId="S::sara.monteiro.prt@msft.cesae.pt::21b18b9a-5f76-4055-bb3c-283e3c17c384" providerId="AD" clId="Web-{3B36291B-38A7-368F-54BE-BEAAE31399B9}" dt="2023-06-02T09:43:40.497" v="1" actId="20577"/>
        <pc:sldMkLst>
          <pc:docMk/>
          <pc:sldMk cId="0" sldId="260"/>
        </pc:sldMkLst>
        <pc:spChg chg="mod">
          <ac:chgData name="Sara Monteiro - FORMADOR PRT" userId="S::sara.monteiro.prt@msft.cesae.pt::21b18b9a-5f76-4055-bb3c-283e3c17c384" providerId="AD" clId="Web-{3B36291B-38A7-368F-54BE-BEAAE31399B9}" dt="2023-06-02T09:43:40.497" v="1" actId="20577"/>
          <ac:spMkLst>
            <pc:docMk/>
            <pc:sldMk cId="0" sldId="260"/>
            <ac:spMk id="153" creationId="{00000000-0000-0000-0000-000000000000}"/>
          </ac:spMkLst>
        </pc:spChg>
      </pc:sldChg>
      <pc:sldChg chg="modSp">
        <pc:chgData name="Sara Monteiro - FORMADOR PRT" userId="S::sara.monteiro.prt@msft.cesae.pt::21b18b9a-5f76-4055-bb3c-283e3c17c384" providerId="AD" clId="Web-{3B36291B-38A7-368F-54BE-BEAAE31399B9}" dt="2023-06-02T09:47:56.833" v="4" actId="20577"/>
        <pc:sldMkLst>
          <pc:docMk/>
          <pc:sldMk cId="601833451" sldId="332"/>
        </pc:sldMkLst>
        <pc:spChg chg="mod">
          <ac:chgData name="Sara Monteiro - FORMADOR PRT" userId="S::sara.monteiro.prt@msft.cesae.pt::21b18b9a-5f76-4055-bb3c-283e3c17c384" providerId="AD" clId="Web-{3B36291B-38A7-368F-54BE-BEAAE31399B9}" dt="2023-06-02T09:47:56.833" v="4" actId="20577"/>
          <ac:spMkLst>
            <pc:docMk/>
            <pc:sldMk cId="601833451" sldId="332"/>
            <ac:spMk id="4" creationId="{D3826AD4-3C89-9C64-49BB-B62BBD087741}"/>
          </ac:spMkLst>
        </pc:spChg>
      </pc:sldChg>
    </pc:docChg>
  </pc:docChgLst>
  <pc:docChgLst>
    <pc:chgData name="Sara Monteiro - FORMADOR PRT" userId="21b18b9a-5f76-4055-bb3c-283e3c17c384" providerId="ADAL" clId="{292950C4-4D09-4C3D-B1CF-B51A2489AB9B}"/>
    <pc:docChg chg="undo custSel addSld delSld modSld sldOrd addSection delSection">
      <pc:chgData name="Sara Monteiro - FORMADOR PRT" userId="21b18b9a-5f76-4055-bb3c-283e3c17c384" providerId="ADAL" clId="{292950C4-4D09-4C3D-B1CF-B51A2489AB9B}" dt="2023-07-03T20:10:23.002" v="15294" actId="20577"/>
      <pc:docMkLst>
        <pc:docMk/>
      </pc:docMkLst>
      <pc:sldChg chg="addSp delSp modSp mod">
        <pc:chgData name="Sara Monteiro - FORMADOR PRT" userId="21b18b9a-5f76-4055-bb3c-283e3c17c384" providerId="ADAL" clId="{292950C4-4D09-4C3D-B1CF-B51A2489AB9B}" dt="2023-06-23T10:40:58.530" v="47" actId="20577"/>
        <pc:sldMkLst>
          <pc:docMk/>
          <pc:sldMk cId="0" sldId="256"/>
        </pc:sldMkLst>
        <pc:spChg chg="add del mod">
          <ac:chgData name="Sara Monteiro - FORMADOR PRT" userId="21b18b9a-5f76-4055-bb3c-283e3c17c384" providerId="ADAL" clId="{292950C4-4D09-4C3D-B1CF-B51A2489AB9B}" dt="2023-06-23T10:40:20.735" v="8"/>
          <ac:spMkLst>
            <pc:docMk/>
            <pc:sldMk cId="0" sldId="256"/>
            <ac:spMk id="2" creationId="{1A80C042-FA80-A2E3-196D-AD01BB21F47D}"/>
          </ac:spMkLst>
        </pc:spChg>
        <pc:spChg chg="add del mod">
          <ac:chgData name="Sara Monteiro - FORMADOR PRT" userId="21b18b9a-5f76-4055-bb3c-283e3c17c384" providerId="ADAL" clId="{292950C4-4D09-4C3D-B1CF-B51A2489AB9B}" dt="2023-06-23T10:40:20.735" v="8"/>
          <ac:spMkLst>
            <pc:docMk/>
            <pc:sldMk cId="0" sldId="256"/>
            <ac:spMk id="3" creationId="{CF27620B-0797-8A1A-AD9A-09689BF10AB9}"/>
          </ac:spMkLst>
        </pc:spChg>
        <pc:spChg chg="add del mod">
          <ac:chgData name="Sara Monteiro - FORMADOR PRT" userId="21b18b9a-5f76-4055-bb3c-283e3c17c384" providerId="ADAL" clId="{292950C4-4D09-4C3D-B1CF-B51A2489AB9B}" dt="2023-06-23T10:40:20.735" v="8"/>
          <ac:spMkLst>
            <pc:docMk/>
            <pc:sldMk cId="0" sldId="256"/>
            <ac:spMk id="4" creationId="{16C6D399-E714-D07E-D642-6C4A952AF3B0}"/>
          </ac:spMkLst>
        </pc:spChg>
        <pc:spChg chg="mod">
          <ac:chgData name="Sara Monteiro - FORMADOR PRT" userId="21b18b9a-5f76-4055-bb3c-283e3c17c384" providerId="ADAL" clId="{292950C4-4D09-4C3D-B1CF-B51A2489AB9B}" dt="2023-06-23T10:40:39.116" v="41" actId="20577"/>
          <ac:spMkLst>
            <pc:docMk/>
            <pc:sldMk cId="0" sldId="256"/>
            <ac:spMk id="129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0:40:58.530" v="47" actId="20577"/>
          <ac:spMkLst>
            <pc:docMk/>
            <pc:sldMk cId="0" sldId="256"/>
            <ac:spMk id="130" creationId="{00000000-0000-0000-0000-000000000000}"/>
          </ac:spMkLst>
        </pc:spChg>
      </pc:sldChg>
      <pc:sldChg chg="modSp del mod ord">
        <pc:chgData name="Sara Monteiro - FORMADOR PRT" userId="21b18b9a-5f76-4055-bb3c-283e3c17c384" providerId="ADAL" clId="{292950C4-4D09-4C3D-B1CF-B51A2489AB9B}" dt="2023-06-23T10:50:38.335" v="110" actId="47"/>
        <pc:sldMkLst>
          <pc:docMk/>
          <pc:sldMk cId="0" sldId="257"/>
        </pc:sldMkLst>
        <pc:spChg chg="mod">
          <ac:chgData name="Sara Monteiro - FORMADOR PRT" userId="21b18b9a-5f76-4055-bb3c-283e3c17c384" providerId="ADAL" clId="{292950C4-4D09-4C3D-B1CF-B51A2489AB9B}" dt="2023-06-23T10:42:57.690" v="81" actId="20577"/>
          <ac:spMkLst>
            <pc:docMk/>
            <pc:sldMk cId="0" sldId="257"/>
            <ac:spMk id="135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4T11:52:34.841" v="3733" actId="255"/>
        <pc:sldMkLst>
          <pc:docMk/>
          <pc:sldMk cId="0" sldId="258"/>
        </pc:sldMkLst>
        <pc:spChg chg="add del mod">
          <ac:chgData name="Sara Monteiro - FORMADOR PRT" userId="21b18b9a-5f76-4055-bb3c-283e3c17c384" providerId="ADAL" clId="{292950C4-4D09-4C3D-B1CF-B51A2489AB9B}" dt="2023-06-23T10:43:45.999" v="84"/>
          <ac:spMkLst>
            <pc:docMk/>
            <pc:sldMk cId="0" sldId="258"/>
            <ac:spMk id="2" creationId="{92295157-56B6-B9DA-D062-7B515887CBAF}"/>
          </ac:spMkLst>
        </pc:spChg>
        <pc:spChg chg="add del mod">
          <ac:chgData name="Sara Monteiro - FORMADOR PRT" userId="21b18b9a-5f76-4055-bb3c-283e3c17c384" providerId="ADAL" clId="{292950C4-4D09-4C3D-B1CF-B51A2489AB9B}" dt="2023-06-23T10:45:46.051" v="90"/>
          <ac:spMkLst>
            <pc:docMk/>
            <pc:sldMk cId="0" sldId="258"/>
            <ac:spMk id="3" creationId="{03216A14-736C-651E-4CF0-4AE5BFFB2A21}"/>
          </ac:spMkLst>
        </pc:spChg>
        <pc:spChg chg="add mod">
          <ac:chgData name="Sara Monteiro - FORMADOR PRT" userId="21b18b9a-5f76-4055-bb3c-283e3c17c384" providerId="ADAL" clId="{292950C4-4D09-4C3D-B1CF-B51A2489AB9B}" dt="2023-06-23T10:45:50.008" v="92"/>
          <ac:spMkLst>
            <pc:docMk/>
            <pc:sldMk cId="0" sldId="258"/>
            <ac:spMk id="4" creationId="{0E70C301-7B30-B056-DA53-2F26414691DB}"/>
          </ac:spMkLst>
        </pc:spChg>
        <pc:spChg chg="mod">
          <ac:chgData name="Sara Monteiro - FORMADOR PRT" userId="21b18b9a-5f76-4055-bb3c-283e3c17c384" providerId="ADAL" clId="{292950C4-4D09-4C3D-B1CF-B51A2489AB9B}" dt="2023-06-23T10:54:25.078" v="118" actId="1076"/>
          <ac:spMkLst>
            <pc:docMk/>
            <pc:sldMk cId="0" sldId="258"/>
            <ac:spMk id="137" creationId="{00000000-0000-0000-0000-000000000000}"/>
          </ac:spMkLst>
        </pc:spChg>
        <pc:spChg chg="del mod">
          <ac:chgData name="Sara Monteiro - FORMADOR PRT" userId="21b18b9a-5f76-4055-bb3c-283e3c17c384" providerId="ADAL" clId="{292950C4-4D09-4C3D-B1CF-B51A2489AB9B}" dt="2023-06-23T10:45:48.632" v="91" actId="478"/>
          <ac:spMkLst>
            <pc:docMk/>
            <pc:sldMk cId="0" sldId="258"/>
            <ac:spMk id="139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1:52:34.841" v="3733" actId="255"/>
          <ac:spMkLst>
            <pc:docMk/>
            <pc:sldMk cId="0" sldId="258"/>
            <ac:spMk id="141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6-23T10:56:42.746" v="119" actId="478"/>
          <ac:picMkLst>
            <pc:docMk/>
            <pc:sldMk cId="0" sldId="258"/>
            <ac:picMk id="138" creationId="{00000000-0000-0000-0000-000000000000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3T11:13:08.088" v="219" actId="115"/>
        <pc:sldMkLst>
          <pc:docMk/>
          <pc:sldMk cId="0" sldId="259"/>
        </pc:sldMkLst>
        <pc:spChg chg="add mod">
          <ac:chgData name="Sara Monteiro - FORMADOR PRT" userId="21b18b9a-5f76-4055-bb3c-283e3c17c384" providerId="ADAL" clId="{292950C4-4D09-4C3D-B1CF-B51A2489AB9B}" dt="2023-06-23T10:45:54.095" v="94"/>
          <ac:spMkLst>
            <pc:docMk/>
            <pc:sldMk cId="0" sldId="259"/>
            <ac:spMk id="2" creationId="{CBF73459-F786-E718-6985-3947A576EE4C}"/>
          </ac:spMkLst>
        </pc:spChg>
        <pc:spChg chg="add mod">
          <ac:chgData name="Sara Monteiro - FORMADOR PRT" userId="21b18b9a-5f76-4055-bb3c-283e3c17c384" providerId="ADAL" clId="{292950C4-4D09-4C3D-B1CF-B51A2489AB9B}" dt="2023-06-23T11:13:08.088" v="219" actId="115"/>
          <ac:spMkLst>
            <pc:docMk/>
            <pc:sldMk cId="0" sldId="259"/>
            <ac:spMk id="3" creationId="{4AFDEE1C-7A81-793F-8AC1-B50FC2358076}"/>
          </ac:spMkLst>
        </pc:spChg>
        <pc:spChg chg="mod">
          <ac:chgData name="Sara Monteiro - FORMADOR PRT" userId="21b18b9a-5f76-4055-bb3c-283e3c17c384" providerId="ADAL" clId="{292950C4-4D09-4C3D-B1CF-B51A2489AB9B}" dt="2023-06-23T11:12:34.295" v="182" actId="14100"/>
          <ac:spMkLst>
            <pc:docMk/>
            <pc:sldMk cId="0" sldId="259"/>
            <ac:spMk id="143" creationId="{00000000-0000-0000-0000-000000000000}"/>
          </ac:spMkLst>
        </pc:spChg>
        <pc:spChg chg="del">
          <ac:chgData name="Sara Monteiro - FORMADOR PRT" userId="21b18b9a-5f76-4055-bb3c-283e3c17c384" providerId="ADAL" clId="{292950C4-4D09-4C3D-B1CF-B51A2489AB9B}" dt="2023-06-23T10:45:52.983" v="93" actId="478"/>
          <ac:spMkLst>
            <pc:docMk/>
            <pc:sldMk cId="0" sldId="259"/>
            <ac:spMk id="145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1:10:43.265" v="170" actId="5793"/>
          <ac:spMkLst>
            <pc:docMk/>
            <pc:sldMk cId="0" sldId="259"/>
            <ac:spMk id="147" creationId="{00000000-0000-0000-0000-000000000000}"/>
          </ac:spMkLst>
        </pc:spChg>
        <pc:picChg chg="mod">
          <ac:chgData name="Sara Monteiro - FORMADOR PRT" userId="21b18b9a-5f76-4055-bb3c-283e3c17c384" providerId="ADAL" clId="{292950C4-4D09-4C3D-B1CF-B51A2489AB9B}" dt="2023-06-23T11:12:37.671" v="183" actId="1076"/>
          <ac:picMkLst>
            <pc:docMk/>
            <pc:sldMk cId="0" sldId="259"/>
            <ac:picMk id="148" creationId="{00000000-0000-0000-0000-000000000000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4T11:53:21.069" v="3739" actId="1076"/>
        <pc:sldMkLst>
          <pc:docMk/>
          <pc:sldMk cId="0" sldId="260"/>
        </pc:sldMkLst>
        <pc:spChg chg="add del mod">
          <ac:chgData name="Sara Monteiro - FORMADOR PRT" userId="21b18b9a-5f76-4055-bb3c-283e3c17c384" providerId="ADAL" clId="{292950C4-4D09-4C3D-B1CF-B51A2489AB9B}" dt="2023-06-23T10:46:01.102" v="97"/>
          <ac:spMkLst>
            <pc:docMk/>
            <pc:sldMk cId="0" sldId="260"/>
            <ac:spMk id="2" creationId="{FFE4E06B-2CBA-F0A2-B854-EBFF6213990D}"/>
          </ac:spMkLst>
        </pc:spChg>
        <pc:spChg chg="add mod">
          <ac:chgData name="Sara Monteiro - FORMADOR PRT" userId="21b18b9a-5f76-4055-bb3c-283e3c17c384" providerId="ADAL" clId="{292950C4-4D09-4C3D-B1CF-B51A2489AB9B}" dt="2023-06-23T10:46:03.984" v="99"/>
          <ac:spMkLst>
            <pc:docMk/>
            <pc:sldMk cId="0" sldId="260"/>
            <ac:spMk id="3" creationId="{2BFABDE3-DD79-C6FD-07CF-3086C41E790D}"/>
          </ac:spMkLst>
        </pc:spChg>
        <pc:spChg chg="add mod">
          <ac:chgData name="Sara Monteiro - FORMADOR PRT" userId="21b18b9a-5f76-4055-bb3c-283e3c17c384" providerId="ADAL" clId="{292950C4-4D09-4C3D-B1CF-B51A2489AB9B}" dt="2023-06-23T11:26:59.047" v="244" actId="207"/>
          <ac:spMkLst>
            <pc:docMk/>
            <pc:sldMk cId="0" sldId="260"/>
            <ac:spMk id="8" creationId="{013C4F99-92A9-DF49-0F70-7E669513382C}"/>
          </ac:spMkLst>
        </pc:spChg>
        <pc:spChg chg="mod">
          <ac:chgData name="Sara Monteiro - FORMADOR PRT" userId="21b18b9a-5f76-4055-bb3c-283e3c17c384" providerId="ADAL" clId="{292950C4-4D09-4C3D-B1CF-B51A2489AB9B}" dt="2023-06-24T11:53:21.069" v="3739" actId="1076"/>
          <ac:spMkLst>
            <pc:docMk/>
            <pc:sldMk cId="0" sldId="260"/>
            <ac:spMk id="150" creationId="{00000000-0000-0000-0000-000000000000}"/>
          </ac:spMkLst>
        </pc:spChg>
        <pc:spChg chg="del mod">
          <ac:chgData name="Sara Monteiro - FORMADOR PRT" userId="21b18b9a-5f76-4055-bb3c-283e3c17c384" providerId="ADAL" clId="{292950C4-4D09-4C3D-B1CF-B51A2489AB9B}" dt="2023-06-23T10:46:03.043" v="98" actId="478"/>
          <ac:spMkLst>
            <pc:docMk/>
            <pc:sldMk cId="0" sldId="260"/>
            <ac:spMk id="152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1:53:19.277" v="3738" actId="255"/>
          <ac:spMkLst>
            <pc:docMk/>
            <pc:sldMk cId="0" sldId="260"/>
            <ac:spMk id="153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6-23T11:49:19.732" v="402" actId="1076"/>
          <ac:picMkLst>
            <pc:docMk/>
            <pc:sldMk cId="0" sldId="260"/>
            <ac:picMk id="5" creationId="{66FD0F0B-FF7E-AF4C-1084-F7F11A8DE16F}"/>
          </ac:picMkLst>
        </pc:picChg>
        <pc:picChg chg="add mod">
          <ac:chgData name="Sara Monteiro - FORMADOR PRT" userId="21b18b9a-5f76-4055-bb3c-283e3c17c384" providerId="ADAL" clId="{292950C4-4D09-4C3D-B1CF-B51A2489AB9B}" dt="2023-06-23T11:49:24.878" v="403" actId="1076"/>
          <ac:picMkLst>
            <pc:docMk/>
            <pc:sldMk cId="0" sldId="260"/>
            <ac:picMk id="7" creationId="{873BE030-BE36-DD3F-47F0-BF923F194B16}"/>
          </ac:picMkLst>
        </pc:picChg>
        <pc:picChg chg="del">
          <ac:chgData name="Sara Monteiro - FORMADOR PRT" userId="21b18b9a-5f76-4055-bb3c-283e3c17c384" providerId="ADAL" clId="{292950C4-4D09-4C3D-B1CF-B51A2489AB9B}" dt="2023-06-23T11:19:47.145" v="228" actId="478"/>
          <ac:picMkLst>
            <pc:docMk/>
            <pc:sldMk cId="0" sldId="260"/>
            <ac:picMk id="154" creationId="{00000000-0000-0000-0000-000000000000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3T11:54:22.981" v="423" actId="1076"/>
        <pc:sldMkLst>
          <pc:docMk/>
          <pc:sldMk cId="0" sldId="261"/>
        </pc:sldMkLst>
        <pc:spChg chg="add mod">
          <ac:chgData name="Sara Monteiro - FORMADOR PRT" userId="21b18b9a-5f76-4055-bb3c-283e3c17c384" providerId="ADAL" clId="{292950C4-4D09-4C3D-B1CF-B51A2489AB9B}" dt="2023-06-23T10:46:22.458" v="101"/>
          <ac:spMkLst>
            <pc:docMk/>
            <pc:sldMk cId="0" sldId="261"/>
            <ac:spMk id="2" creationId="{66CBCD99-62E0-3BBE-792A-E8BF4F4D1083}"/>
          </ac:spMkLst>
        </pc:spChg>
        <pc:spChg chg="del">
          <ac:chgData name="Sara Monteiro - FORMADOR PRT" userId="21b18b9a-5f76-4055-bb3c-283e3c17c384" providerId="ADAL" clId="{292950C4-4D09-4C3D-B1CF-B51A2489AB9B}" dt="2023-06-23T10:46:21.990" v="100" actId="478"/>
          <ac:spMkLst>
            <pc:docMk/>
            <pc:sldMk cId="0" sldId="261"/>
            <ac:spMk id="158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1:53:06.989" v="420" actId="108"/>
          <ac:spMkLst>
            <pc:docMk/>
            <pc:sldMk cId="0" sldId="261"/>
            <ac:spMk id="159" creationId="{00000000-0000-0000-0000-000000000000}"/>
          </ac:spMkLst>
        </pc:spChg>
        <pc:picChg chg="add del mod">
          <ac:chgData name="Sara Monteiro - FORMADOR PRT" userId="21b18b9a-5f76-4055-bb3c-283e3c17c384" providerId="ADAL" clId="{292950C4-4D09-4C3D-B1CF-B51A2489AB9B}" dt="2023-06-23T11:36:21.484" v="320" actId="478"/>
          <ac:picMkLst>
            <pc:docMk/>
            <pc:sldMk cId="0" sldId="261"/>
            <ac:picMk id="3" creationId="{5167B6B3-82FA-7A6F-3F9B-02F04F66B765}"/>
          </ac:picMkLst>
        </pc:picChg>
        <pc:picChg chg="add mod">
          <ac:chgData name="Sara Monteiro - FORMADOR PRT" userId="21b18b9a-5f76-4055-bb3c-283e3c17c384" providerId="ADAL" clId="{292950C4-4D09-4C3D-B1CF-B51A2489AB9B}" dt="2023-06-23T11:33:58.838" v="313" actId="14100"/>
          <ac:picMkLst>
            <pc:docMk/>
            <pc:sldMk cId="0" sldId="261"/>
            <ac:picMk id="5" creationId="{6B51E2A3-BDF4-A65C-BAB2-CBEA7460952B}"/>
          </ac:picMkLst>
        </pc:picChg>
        <pc:picChg chg="add mod">
          <ac:chgData name="Sara Monteiro - FORMADOR PRT" userId="21b18b9a-5f76-4055-bb3c-283e3c17c384" providerId="ADAL" clId="{292950C4-4D09-4C3D-B1CF-B51A2489AB9B}" dt="2023-06-23T11:53:29.813" v="422" actId="1076"/>
          <ac:picMkLst>
            <pc:docMk/>
            <pc:sldMk cId="0" sldId="261"/>
            <ac:picMk id="7" creationId="{CF414CD6-37F8-BCB3-5319-68F777ADA5CB}"/>
          </ac:picMkLst>
        </pc:picChg>
        <pc:picChg chg="add mod">
          <ac:chgData name="Sara Monteiro - FORMADOR PRT" userId="21b18b9a-5f76-4055-bb3c-283e3c17c384" providerId="ADAL" clId="{292950C4-4D09-4C3D-B1CF-B51A2489AB9B}" dt="2023-06-23T11:54:22.981" v="423" actId="1076"/>
          <ac:picMkLst>
            <pc:docMk/>
            <pc:sldMk cId="0" sldId="261"/>
            <ac:picMk id="9" creationId="{AD3B694B-B6B8-E20A-45CE-D65C20B974F3}"/>
          </ac:picMkLst>
        </pc:picChg>
        <pc:picChg chg="mod">
          <ac:chgData name="Sara Monteiro - FORMADOR PRT" userId="21b18b9a-5f76-4055-bb3c-283e3c17c384" providerId="ADAL" clId="{292950C4-4D09-4C3D-B1CF-B51A2489AB9B}" dt="2023-06-23T11:34:01.421" v="314" actId="1076"/>
          <ac:picMkLst>
            <pc:docMk/>
            <pc:sldMk cId="0" sldId="261"/>
            <ac:picMk id="160" creationId="{00000000-0000-0000-0000-000000000000}"/>
          </ac:picMkLst>
        </pc:picChg>
        <pc:picChg chg="del mod">
          <ac:chgData name="Sara Monteiro - FORMADOR PRT" userId="21b18b9a-5f76-4055-bb3c-283e3c17c384" providerId="ADAL" clId="{292950C4-4D09-4C3D-B1CF-B51A2489AB9B}" dt="2023-06-23T11:36:12.501" v="316" actId="478"/>
          <ac:picMkLst>
            <pc:docMk/>
            <pc:sldMk cId="0" sldId="261"/>
            <ac:picMk id="161" creationId="{00000000-0000-0000-0000-000000000000}"/>
          </ac:picMkLst>
        </pc:picChg>
      </pc:sldChg>
      <pc:sldChg chg="addSp delSp modSp del mod">
        <pc:chgData name="Sara Monteiro - FORMADOR PRT" userId="21b18b9a-5f76-4055-bb3c-283e3c17c384" providerId="ADAL" clId="{292950C4-4D09-4C3D-B1CF-B51A2489AB9B}" dt="2023-06-23T11:37:26.285" v="327" actId="47"/>
        <pc:sldMkLst>
          <pc:docMk/>
          <pc:sldMk cId="0" sldId="262"/>
        </pc:sldMkLst>
        <pc:spChg chg="add mod">
          <ac:chgData name="Sara Monteiro - FORMADOR PRT" userId="21b18b9a-5f76-4055-bb3c-283e3c17c384" providerId="ADAL" clId="{292950C4-4D09-4C3D-B1CF-B51A2489AB9B}" dt="2023-06-23T10:46:30.839" v="104"/>
          <ac:spMkLst>
            <pc:docMk/>
            <pc:sldMk cId="0" sldId="262"/>
            <ac:spMk id="2" creationId="{4A9B8E46-C532-3A1E-4327-17E5B77E988C}"/>
          </ac:spMkLst>
        </pc:spChg>
        <pc:spChg chg="del mod">
          <ac:chgData name="Sara Monteiro - FORMADOR PRT" userId="21b18b9a-5f76-4055-bb3c-283e3c17c384" providerId="ADAL" clId="{292950C4-4D09-4C3D-B1CF-B51A2489AB9B}" dt="2023-06-23T10:46:30.293" v="103" actId="478"/>
          <ac:spMkLst>
            <pc:docMk/>
            <pc:sldMk cId="0" sldId="262"/>
            <ac:spMk id="165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6-23T11:37:23.198" v="326" actId="478"/>
          <ac:picMkLst>
            <pc:docMk/>
            <pc:sldMk cId="0" sldId="262"/>
            <ac:picMk id="167" creationId="{00000000-0000-0000-0000-000000000000}"/>
          </ac:picMkLst>
        </pc:picChg>
        <pc:picChg chg="del">
          <ac:chgData name="Sara Monteiro - FORMADOR PRT" userId="21b18b9a-5f76-4055-bb3c-283e3c17c384" providerId="ADAL" clId="{292950C4-4D09-4C3D-B1CF-B51A2489AB9B}" dt="2023-06-23T11:28:09.415" v="303" actId="21"/>
          <ac:picMkLst>
            <pc:docMk/>
            <pc:sldMk cId="0" sldId="262"/>
            <ac:picMk id="168" creationId="{00000000-0000-0000-0000-000000000000}"/>
          </ac:picMkLst>
        </pc:picChg>
      </pc:sldChg>
      <pc:sldChg chg="del">
        <pc:chgData name="Sara Monteiro - FORMADOR PRT" userId="21b18b9a-5f76-4055-bb3c-283e3c17c384" providerId="ADAL" clId="{292950C4-4D09-4C3D-B1CF-B51A2489AB9B}" dt="2023-06-23T11:42:24.944" v="328" actId="47"/>
        <pc:sldMkLst>
          <pc:docMk/>
          <pc:sldMk cId="0" sldId="263"/>
        </pc:sldMkLst>
      </pc:sldChg>
      <pc:sldChg chg="addSp delSp modSp mod">
        <pc:chgData name="Sara Monteiro - FORMADOR PRT" userId="21b18b9a-5f76-4055-bb3c-283e3c17c384" providerId="ADAL" clId="{292950C4-4D09-4C3D-B1CF-B51A2489AB9B}" dt="2023-06-23T11:59:15.266" v="430"/>
        <pc:sldMkLst>
          <pc:docMk/>
          <pc:sldMk cId="0" sldId="264"/>
        </pc:sldMkLst>
        <pc:spChg chg="add mod">
          <ac:chgData name="Sara Monteiro - FORMADOR PRT" userId="21b18b9a-5f76-4055-bb3c-283e3c17c384" providerId="ADAL" clId="{292950C4-4D09-4C3D-B1CF-B51A2489AB9B}" dt="2023-06-23T11:59:15.266" v="430"/>
          <ac:spMkLst>
            <pc:docMk/>
            <pc:sldMk cId="0" sldId="264"/>
            <ac:spMk id="3" creationId="{0929BE3F-12D0-0062-43DF-B59726EDDBA8}"/>
          </ac:spMkLst>
        </pc:spChg>
        <pc:spChg chg="mod">
          <ac:chgData name="Sara Monteiro - FORMADOR PRT" userId="21b18b9a-5f76-4055-bb3c-283e3c17c384" providerId="ADAL" clId="{292950C4-4D09-4C3D-B1CF-B51A2489AB9B}" dt="2023-06-23T11:42:42.512" v="379" actId="20577"/>
          <ac:spMkLst>
            <pc:docMk/>
            <pc:sldMk cId="0" sldId="264"/>
            <ac:spMk id="174" creationId="{00000000-0000-0000-0000-000000000000}"/>
          </ac:spMkLst>
        </pc:spChg>
        <pc:spChg chg="del mod">
          <ac:chgData name="Sara Monteiro - FORMADOR PRT" userId="21b18b9a-5f76-4055-bb3c-283e3c17c384" providerId="ADAL" clId="{292950C4-4D09-4C3D-B1CF-B51A2489AB9B}" dt="2023-06-23T11:59:14.676" v="429" actId="478"/>
          <ac:spMkLst>
            <pc:docMk/>
            <pc:sldMk cId="0" sldId="264"/>
            <ac:spMk id="175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1:54:54.620" v="425" actId="1076"/>
          <ac:spMkLst>
            <pc:docMk/>
            <pc:sldMk cId="0" sldId="264"/>
            <ac:spMk id="177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6-23T11:54:56.445" v="426" actId="1076"/>
          <ac:picMkLst>
            <pc:docMk/>
            <pc:sldMk cId="0" sldId="264"/>
            <ac:picMk id="2" creationId="{6375C32E-FF61-9BC4-E65D-D15812354693}"/>
          </ac:picMkLst>
        </pc:picChg>
      </pc:sldChg>
      <pc:sldChg chg="addSp delSp modSp del mod">
        <pc:chgData name="Sara Monteiro - FORMADOR PRT" userId="21b18b9a-5f76-4055-bb3c-283e3c17c384" providerId="ADAL" clId="{292950C4-4D09-4C3D-B1CF-B51A2489AB9B}" dt="2023-06-23T11:52:17.969" v="414" actId="47"/>
        <pc:sldMkLst>
          <pc:docMk/>
          <pc:sldMk cId="0" sldId="265"/>
        </pc:sldMkLst>
        <pc:spChg chg="mod">
          <ac:chgData name="Sara Monteiro - FORMADOR PRT" userId="21b18b9a-5f76-4055-bb3c-283e3c17c384" providerId="ADAL" clId="{292950C4-4D09-4C3D-B1CF-B51A2489AB9B}" dt="2023-06-23T11:51:54.549" v="406" actId="1076"/>
          <ac:spMkLst>
            <pc:docMk/>
            <pc:sldMk cId="0" sldId="265"/>
            <ac:spMk id="181" creationId="{00000000-0000-0000-0000-000000000000}"/>
          </ac:spMkLst>
        </pc:spChg>
        <pc:picChg chg="add del mod">
          <ac:chgData name="Sara Monteiro - FORMADOR PRT" userId="21b18b9a-5f76-4055-bb3c-283e3c17c384" providerId="ADAL" clId="{292950C4-4D09-4C3D-B1CF-B51A2489AB9B}" dt="2023-06-23T11:52:06.412" v="411" actId="21"/>
          <ac:picMkLst>
            <pc:docMk/>
            <pc:sldMk cId="0" sldId="265"/>
            <ac:picMk id="3" creationId="{E525357E-F642-CF29-84EE-F78A28015638}"/>
          </ac:picMkLst>
        </pc:picChg>
        <pc:picChg chg="del">
          <ac:chgData name="Sara Monteiro - FORMADOR PRT" userId="21b18b9a-5f76-4055-bb3c-283e3c17c384" providerId="ADAL" clId="{292950C4-4D09-4C3D-B1CF-B51A2489AB9B}" dt="2023-06-23T11:51:50.437" v="404" actId="478"/>
          <ac:picMkLst>
            <pc:docMk/>
            <pc:sldMk cId="0" sldId="265"/>
            <ac:picMk id="182" creationId="{00000000-0000-0000-0000-000000000000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3T12:13:41.359" v="503" actId="20577"/>
        <pc:sldMkLst>
          <pc:docMk/>
          <pc:sldMk cId="0" sldId="266"/>
        </pc:sldMkLst>
        <pc:spChg chg="add mod">
          <ac:chgData name="Sara Monteiro - FORMADOR PRT" userId="21b18b9a-5f76-4055-bb3c-283e3c17c384" providerId="ADAL" clId="{292950C4-4D09-4C3D-B1CF-B51A2489AB9B}" dt="2023-06-23T11:59:19.878" v="432"/>
          <ac:spMkLst>
            <pc:docMk/>
            <pc:sldMk cId="0" sldId="266"/>
            <ac:spMk id="2" creationId="{83AEFB21-2922-0AD8-DA98-D39C02422280}"/>
          </ac:spMkLst>
        </pc:spChg>
        <pc:spChg chg="mod">
          <ac:chgData name="Sara Monteiro - FORMADOR PRT" userId="21b18b9a-5f76-4055-bb3c-283e3c17c384" providerId="ADAL" clId="{292950C4-4D09-4C3D-B1CF-B51A2489AB9B}" dt="2023-06-23T12:13:41.359" v="503" actId="20577"/>
          <ac:spMkLst>
            <pc:docMk/>
            <pc:sldMk cId="0" sldId="266"/>
            <ac:spMk id="184" creationId="{00000000-0000-0000-0000-000000000000}"/>
          </ac:spMkLst>
        </pc:spChg>
        <pc:spChg chg="del">
          <ac:chgData name="Sara Monteiro - FORMADOR PRT" userId="21b18b9a-5f76-4055-bb3c-283e3c17c384" providerId="ADAL" clId="{292950C4-4D09-4C3D-B1CF-B51A2489AB9B}" dt="2023-06-23T11:59:18.333" v="431" actId="478"/>
          <ac:spMkLst>
            <pc:docMk/>
            <pc:sldMk cId="0" sldId="266"/>
            <ac:spMk id="186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3T12:08:31.012" v="502" actId="14100"/>
        <pc:sldMkLst>
          <pc:docMk/>
          <pc:sldMk cId="0" sldId="267"/>
        </pc:sldMkLst>
        <pc:spChg chg="add mod">
          <ac:chgData name="Sara Monteiro - FORMADOR PRT" userId="21b18b9a-5f76-4055-bb3c-283e3c17c384" providerId="ADAL" clId="{292950C4-4D09-4C3D-B1CF-B51A2489AB9B}" dt="2023-06-23T11:59:23.151" v="434"/>
          <ac:spMkLst>
            <pc:docMk/>
            <pc:sldMk cId="0" sldId="267"/>
            <ac:spMk id="2" creationId="{3AE0C61F-9B96-3F98-0BF3-E38A7A73638E}"/>
          </ac:spMkLst>
        </pc:spChg>
        <pc:spChg chg="add mod">
          <ac:chgData name="Sara Monteiro - FORMADOR PRT" userId="21b18b9a-5f76-4055-bb3c-283e3c17c384" providerId="ADAL" clId="{292950C4-4D09-4C3D-B1CF-B51A2489AB9B}" dt="2023-06-23T12:08:27.756" v="501" actId="1076"/>
          <ac:spMkLst>
            <pc:docMk/>
            <pc:sldMk cId="0" sldId="267"/>
            <ac:spMk id="3" creationId="{C6BA180D-512C-F5EA-07A8-733D8852433A}"/>
          </ac:spMkLst>
        </pc:spChg>
        <pc:spChg chg="del">
          <ac:chgData name="Sara Monteiro - FORMADOR PRT" userId="21b18b9a-5f76-4055-bb3c-283e3c17c384" providerId="ADAL" clId="{292950C4-4D09-4C3D-B1CF-B51A2489AB9B}" dt="2023-06-23T11:59:22.764" v="433" actId="478"/>
          <ac:spMkLst>
            <pc:docMk/>
            <pc:sldMk cId="0" sldId="267"/>
            <ac:spMk id="190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6-23T12:08:31.012" v="502" actId="14100"/>
          <ac:picMkLst>
            <pc:docMk/>
            <pc:sldMk cId="0" sldId="267"/>
            <ac:picMk id="5" creationId="{30A72233-A669-F674-F4C0-2AC32F23BDB3}"/>
          </ac:picMkLst>
        </pc:picChg>
        <pc:picChg chg="mod">
          <ac:chgData name="Sara Monteiro - FORMADOR PRT" userId="21b18b9a-5f76-4055-bb3c-283e3c17c384" providerId="ADAL" clId="{292950C4-4D09-4C3D-B1CF-B51A2489AB9B}" dt="2023-06-23T12:06:24.893" v="477" actId="1076"/>
          <ac:picMkLst>
            <pc:docMk/>
            <pc:sldMk cId="0" sldId="267"/>
            <ac:picMk id="191" creationId="{00000000-0000-0000-0000-000000000000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3T12:07:19.892" v="495" actId="1076"/>
        <pc:sldMkLst>
          <pc:docMk/>
          <pc:sldMk cId="0" sldId="268"/>
        </pc:sldMkLst>
        <pc:spChg chg="add del mod">
          <ac:chgData name="Sara Monteiro - FORMADOR PRT" userId="21b18b9a-5f76-4055-bb3c-283e3c17c384" providerId="ADAL" clId="{292950C4-4D09-4C3D-B1CF-B51A2489AB9B}" dt="2023-06-23T11:59:28.688" v="437"/>
          <ac:spMkLst>
            <pc:docMk/>
            <pc:sldMk cId="0" sldId="268"/>
            <ac:spMk id="2" creationId="{BF00FEBC-E54D-6CCF-1A15-34BE937A7993}"/>
          </ac:spMkLst>
        </pc:spChg>
        <pc:spChg chg="add mod">
          <ac:chgData name="Sara Monteiro - FORMADOR PRT" userId="21b18b9a-5f76-4055-bb3c-283e3c17c384" providerId="ADAL" clId="{292950C4-4D09-4C3D-B1CF-B51A2489AB9B}" dt="2023-06-23T11:59:32.320" v="439"/>
          <ac:spMkLst>
            <pc:docMk/>
            <pc:sldMk cId="0" sldId="268"/>
            <ac:spMk id="3" creationId="{4DECBD59-99E5-E3FA-0521-63B41D33F6E5}"/>
          </ac:spMkLst>
        </pc:spChg>
        <pc:spChg chg="del mod">
          <ac:chgData name="Sara Monteiro - FORMADOR PRT" userId="21b18b9a-5f76-4055-bb3c-283e3c17c384" providerId="ADAL" clId="{292950C4-4D09-4C3D-B1CF-B51A2489AB9B}" dt="2023-06-23T11:59:31.884" v="438" actId="478"/>
          <ac:spMkLst>
            <pc:docMk/>
            <pc:sldMk cId="0" sldId="268"/>
            <ac:spMk id="194" creationId="{00000000-0000-0000-0000-000000000000}"/>
          </ac:spMkLst>
        </pc:spChg>
        <pc:picChg chg="mod">
          <ac:chgData name="Sara Monteiro - FORMADOR PRT" userId="21b18b9a-5f76-4055-bb3c-283e3c17c384" providerId="ADAL" clId="{292950C4-4D09-4C3D-B1CF-B51A2489AB9B}" dt="2023-06-23T12:07:19.892" v="495" actId="1076"/>
          <ac:picMkLst>
            <pc:docMk/>
            <pc:sldMk cId="0" sldId="268"/>
            <ac:picMk id="196" creationId="{00000000-0000-0000-0000-000000000000}"/>
          </ac:picMkLst>
        </pc:picChg>
      </pc:sldChg>
      <pc:sldChg chg="addSp delSp modSp mod ord">
        <pc:chgData name="Sara Monteiro - FORMADOR PRT" userId="21b18b9a-5f76-4055-bb3c-283e3c17c384" providerId="ADAL" clId="{292950C4-4D09-4C3D-B1CF-B51A2489AB9B}" dt="2023-06-23T13:29:51.776" v="668" actId="20577"/>
        <pc:sldMkLst>
          <pc:docMk/>
          <pc:sldMk cId="0" sldId="269"/>
        </pc:sldMkLst>
        <pc:spChg chg="add mod">
          <ac:chgData name="Sara Monteiro - FORMADOR PRT" userId="21b18b9a-5f76-4055-bb3c-283e3c17c384" providerId="ADAL" clId="{292950C4-4D09-4C3D-B1CF-B51A2489AB9B}" dt="2023-06-23T11:59:41.466" v="442"/>
          <ac:spMkLst>
            <pc:docMk/>
            <pc:sldMk cId="0" sldId="269"/>
            <ac:spMk id="2" creationId="{66C13B78-B6D3-C4A6-DBA6-76340FD6C9EA}"/>
          </ac:spMkLst>
        </pc:spChg>
        <pc:spChg chg="del mod">
          <ac:chgData name="Sara Monteiro - FORMADOR PRT" userId="21b18b9a-5f76-4055-bb3c-283e3c17c384" providerId="ADAL" clId="{292950C4-4D09-4C3D-B1CF-B51A2489AB9B}" dt="2023-06-23T11:59:40.948" v="441" actId="478"/>
          <ac:spMkLst>
            <pc:docMk/>
            <pc:sldMk cId="0" sldId="269"/>
            <ac:spMk id="199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3:29:51.776" v="668" actId="20577"/>
          <ac:spMkLst>
            <pc:docMk/>
            <pc:sldMk cId="0" sldId="269"/>
            <ac:spMk id="202" creationId="{00000000-0000-0000-0000-000000000000}"/>
          </ac:spMkLst>
        </pc:spChg>
      </pc:sldChg>
      <pc:sldChg chg="addSp delSp modSp mod ord">
        <pc:chgData name="Sara Monteiro - FORMADOR PRT" userId="21b18b9a-5f76-4055-bb3c-283e3c17c384" providerId="ADAL" clId="{292950C4-4D09-4C3D-B1CF-B51A2489AB9B}" dt="2023-06-23T16:09:09.590" v="686" actId="1076"/>
        <pc:sldMkLst>
          <pc:docMk/>
          <pc:sldMk cId="0" sldId="270"/>
        </pc:sldMkLst>
        <pc:spChg chg="add mod">
          <ac:chgData name="Sara Monteiro - FORMADOR PRT" userId="21b18b9a-5f76-4055-bb3c-283e3c17c384" providerId="ADAL" clId="{292950C4-4D09-4C3D-B1CF-B51A2489AB9B}" dt="2023-06-23T16:09:09.590" v="686" actId="1076"/>
          <ac:spMkLst>
            <pc:docMk/>
            <pc:sldMk cId="0" sldId="270"/>
            <ac:spMk id="2" creationId="{06377977-62FD-FDFC-E85C-7E6A867A2BF2}"/>
          </ac:spMkLst>
        </pc:spChg>
        <pc:spChg chg="add mod">
          <ac:chgData name="Sara Monteiro - FORMADOR PRT" userId="21b18b9a-5f76-4055-bb3c-283e3c17c384" providerId="ADAL" clId="{292950C4-4D09-4C3D-B1CF-B51A2489AB9B}" dt="2023-06-23T16:08:21.279" v="671"/>
          <ac:spMkLst>
            <pc:docMk/>
            <pc:sldMk cId="0" sldId="270"/>
            <ac:spMk id="3" creationId="{5E3A4D07-7FAC-F8C8-B67D-C199BAD48937}"/>
          </ac:spMkLst>
        </pc:spChg>
        <pc:spChg chg="mod">
          <ac:chgData name="Sara Monteiro - FORMADOR PRT" userId="21b18b9a-5f76-4055-bb3c-283e3c17c384" providerId="ADAL" clId="{292950C4-4D09-4C3D-B1CF-B51A2489AB9B}" dt="2023-06-23T12:22:10.506" v="518" actId="20577"/>
          <ac:spMkLst>
            <pc:docMk/>
            <pc:sldMk cId="0" sldId="270"/>
            <ac:spMk id="203" creationId="{00000000-0000-0000-0000-000000000000}"/>
          </ac:spMkLst>
        </pc:spChg>
        <pc:spChg chg="del mod">
          <ac:chgData name="Sara Monteiro - FORMADOR PRT" userId="21b18b9a-5f76-4055-bb3c-283e3c17c384" providerId="ADAL" clId="{292950C4-4D09-4C3D-B1CF-B51A2489AB9B}" dt="2023-06-23T16:08:20.745" v="670" actId="478"/>
          <ac:spMkLst>
            <pc:docMk/>
            <pc:sldMk cId="0" sldId="270"/>
            <ac:spMk id="205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3:28:05.062" v="661" actId="1076"/>
          <ac:spMkLst>
            <pc:docMk/>
            <pc:sldMk cId="0" sldId="270"/>
            <ac:spMk id="206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3:28:07.170" v="662" actId="1076"/>
          <ac:spMkLst>
            <pc:docMk/>
            <pc:sldMk cId="0" sldId="270"/>
            <ac:spMk id="207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6-23T13:28:00.508" v="659" actId="14100"/>
          <ac:picMkLst>
            <pc:docMk/>
            <pc:sldMk cId="0" sldId="270"/>
            <ac:picMk id="4" creationId="{979414ED-14BB-5715-5128-6AE7EAD59C80}"/>
          </ac:picMkLst>
        </pc:picChg>
        <pc:picChg chg="del">
          <ac:chgData name="Sara Monteiro - FORMADOR PRT" userId="21b18b9a-5f76-4055-bb3c-283e3c17c384" providerId="ADAL" clId="{292950C4-4D09-4C3D-B1CF-B51A2489AB9B}" dt="2023-06-23T13:27:22.414" v="653" actId="478"/>
          <ac:picMkLst>
            <pc:docMk/>
            <pc:sldMk cId="0" sldId="270"/>
            <ac:picMk id="208" creationId="{00000000-0000-0000-0000-000000000000}"/>
          </ac:picMkLst>
        </pc:picChg>
      </pc:sldChg>
      <pc:sldChg chg="addSp delSp modSp mod ord">
        <pc:chgData name="Sara Monteiro - FORMADOR PRT" userId="21b18b9a-5f76-4055-bb3c-283e3c17c384" providerId="ADAL" clId="{292950C4-4D09-4C3D-B1CF-B51A2489AB9B}" dt="2023-06-23T16:25:28.693" v="1269"/>
        <pc:sldMkLst>
          <pc:docMk/>
          <pc:sldMk cId="0" sldId="271"/>
        </pc:sldMkLst>
        <pc:spChg chg="add del mod">
          <ac:chgData name="Sara Monteiro - FORMADOR PRT" userId="21b18b9a-5f76-4055-bb3c-283e3c17c384" providerId="ADAL" clId="{292950C4-4D09-4C3D-B1CF-B51A2489AB9B}" dt="2023-06-23T16:08:30.961" v="676"/>
          <ac:spMkLst>
            <pc:docMk/>
            <pc:sldMk cId="0" sldId="271"/>
            <ac:spMk id="2" creationId="{849222FF-8563-EB09-68DE-08C58FE7D01F}"/>
          </ac:spMkLst>
        </pc:spChg>
        <pc:spChg chg="add mod">
          <ac:chgData name="Sara Monteiro - FORMADOR PRT" userId="21b18b9a-5f76-4055-bb3c-283e3c17c384" providerId="ADAL" clId="{292950C4-4D09-4C3D-B1CF-B51A2489AB9B}" dt="2023-06-23T16:08:33.754" v="678"/>
          <ac:spMkLst>
            <pc:docMk/>
            <pc:sldMk cId="0" sldId="271"/>
            <ac:spMk id="3" creationId="{48A00FBE-D00B-90F0-AC02-A2C3F3D8F820}"/>
          </ac:spMkLst>
        </pc:spChg>
        <pc:spChg chg="mod">
          <ac:chgData name="Sara Monteiro - FORMADOR PRT" userId="21b18b9a-5f76-4055-bb3c-283e3c17c384" providerId="ADAL" clId="{292950C4-4D09-4C3D-B1CF-B51A2489AB9B}" dt="2023-06-23T16:22:02.020" v="1245" actId="1076"/>
          <ac:spMkLst>
            <pc:docMk/>
            <pc:sldMk cId="0" sldId="271"/>
            <ac:spMk id="209" creationId="{00000000-0000-0000-0000-000000000000}"/>
          </ac:spMkLst>
        </pc:spChg>
        <pc:spChg chg="del mod">
          <ac:chgData name="Sara Monteiro - FORMADOR PRT" userId="21b18b9a-5f76-4055-bb3c-283e3c17c384" providerId="ADAL" clId="{292950C4-4D09-4C3D-B1CF-B51A2489AB9B}" dt="2023-06-23T16:08:33.318" v="677" actId="478"/>
          <ac:spMkLst>
            <pc:docMk/>
            <pc:sldMk cId="0" sldId="271"/>
            <ac:spMk id="21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6:22:35.140" v="1264" actId="14100"/>
          <ac:spMkLst>
            <pc:docMk/>
            <pc:sldMk cId="0" sldId="271"/>
            <ac:spMk id="213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3T17:02:32.736" v="2154" actId="1076"/>
        <pc:sldMkLst>
          <pc:docMk/>
          <pc:sldMk cId="0" sldId="272"/>
        </pc:sldMkLst>
        <pc:spChg chg="add mod">
          <ac:chgData name="Sara Monteiro - FORMADOR PRT" userId="21b18b9a-5f76-4055-bb3c-283e3c17c384" providerId="ADAL" clId="{292950C4-4D09-4C3D-B1CF-B51A2489AB9B}" dt="2023-06-23T16:08:38.242" v="680"/>
          <ac:spMkLst>
            <pc:docMk/>
            <pc:sldMk cId="0" sldId="272"/>
            <ac:spMk id="2" creationId="{F9BCC0E4-789B-6131-BAC1-89F1323907C7}"/>
          </ac:spMkLst>
        </pc:spChg>
        <pc:spChg chg="mod">
          <ac:chgData name="Sara Monteiro - FORMADOR PRT" userId="21b18b9a-5f76-4055-bb3c-283e3c17c384" providerId="ADAL" clId="{292950C4-4D09-4C3D-B1CF-B51A2489AB9B}" dt="2023-06-23T17:02:21.169" v="2152" actId="1076"/>
          <ac:spMkLst>
            <pc:docMk/>
            <pc:sldMk cId="0" sldId="272"/>
            <ac:spMk id="214" creationId="{00000000-0000-0000-0000-000000000000}"/>
          </ac:spMkLst>
        </pc:spChg>
        <pc:spChg chg="del">
          <ac:chgData name="Sara Monteiro - FORMADOR PRT" userId="21b18b9a-5f76-4055-bb3c-283e3c17c384" providerId="ADAL" clId="{292950C4-4D09-4C3D-B1CF-B51A2489AB9B}" dt="2023-06-23T16:08:37.750" v="679" actId="478"/>
          <ac:spMkLst>
            <pc:docMk/>
            <pc:sldMk cId="0" sldId="272"/>
            <ac:spMk id="216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6:57:32.450" v="2104" actId="1076"/>
          <ac:spMkLst>
            <pc:docMk/>
            <pc:sldMk cId="0" sldId="272"/>
            <ac:spMk id="217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7:02:29.376" v="2153" actId="1076"/>
          <ac:spMkLst>
            <pc:docMk/>
            <pc:sldMk cId="0" sldId="272"/>
            <ac:spMk id="218" creationId="{00000000-0000-0000-0000-000000000000}"/>
          </ac:spMkLst>
        </pc:spChg>
        <pc:picChg chg="add del mod">
          <ac:chgData name="Sara Monteiro - FORMADOR PRT" userId="21b18b9a-5f76-4055-bb3c-283e3c17c384" providerId="ADAL" clId="{292950C4-4D09-4C3D-B1CF-B51A2489AB9B}" dt="2023-06-23T16:57:15.973" v="2094" actId="478"/>
          <ac:picMkLst>
            <pc:docMk/>
            <pc:sldMk cId="0" sldId="272"/>
            <ac:picMk id="4" creationId="{57884E24-4F2D-1423-4725-2EB83038EDD0}"/>
          </ac:picMkLst>
        </pc:picChg>
        <pc:picChg chg="add mod">
          <ac:chgData name="Sara Monteiro - FORMADOR PRT" userId="21b18b9a-5f76-4055-bb3c-283e3c17c384" providerId="ADAL" clId="{292950C4-4D09-4C3D-B1CF-B51A2489AB9B}" dt="2023-06-23T16:57:54.514" v="2112" actId="1076"/>
          <ac:picMkLst>
            <pc:docMk/>
            <pc:sldMk cId="0" sldId="272"/>
            <ac:picMk id="6" creationId="{A3971BAC-814A-1DD6-B3BD-DFB8511C130E}"/>
          </ac:picMkLst>
        </pc:picChg>
        <pc:picChg chg="del">
          <ac:chgData name="Sara Monteiro - FORMADOR PRT" userId="21b18b9a-5f76-4055-bb3c-283e3c17c384" providerId="ADAL" clId="{292950C4-4D09-4C3D-B1CF-B51A2489AB9B}" dt="2023-06-23T16:56:24.469" v="2089" actId="478"/>
          <ac:picMkLst>
            <pc:docMk/>
            <pc:sldMk cId="0" sldId="272"/>
            <ac:picMk id="219" creationId="{00000000-0000-0000-0000-000000000000}"/>
          </ac:picMkLst>
        </pc:picChg>
        <pc:picChg chg="mod">
          <ac:chgData name="Sara Monteiro - FORMADOR PRT" userId="21b18b9a-5f76-4055-bb3c-283e3c17c384" providerId="ADAL" clId="{292950C4-4D09-4C3D-B1CF-B51A2489AB9B}" dt="2023-06-23T17:02:32.736" v="2154" actId="1076"/>
          <ac:picMkLst>
            <pc:docMk/>
            <pc:sldMk cId="0" sldId="272"/>
            <ac:picMk id="220" creationId="{00000000-0000-0000-0000-000000000000}"/>
          </ac:picMkLst>
        </pc:picChg>
        <pc:picChg chg="del mod">
          <ac:chgData name="Sara Monteiro - FORMADOR PRT" userId="21b18b9a-5f76-4055-bb3c-283e3c17c384" providerId="ADAL" clId="{292950C4-4D09-4C3D-B1CF-B51A2489AB9B}" dt="2023-06-23T16:57:18.501" v="2096" actId="478"/>
          <ac:picMkLst>
            <pc:docMk/>
            <pc:sldMk cId="0" sldId="272"/>
            <ac:picMk id="221" creationId="{00000000-0000-0000-0000-000000000000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3T17:08:37.616" v="2248" actId="1076"/>
        <pc:sldMkLst>
          <pc:docMk/>
          <pc:sldMk cId="0" sldId="273"/>
        </pc:sldMkLst>
        <pc:spChg chg="add mod">
          <ac:chgData name="Sara Monteiro - FORMADOR PRT" userId="21b18b9a-5f76-4055-bb3c-283e3c17c384" providerId="ADAL" clId="{292950C4-4D09-4C3D-B1CF-B51A2489AB9B}" dt="2023-06-23T16:08:46.354" v="684"/>
          <ac:spMkLst>
            <pc:docMk/>
            <pc:sldMk cId="0" sldId="273"/>
            <ac:spMk id="2" creationId="{8CB7168C-F804-3909-2638-B43A58F652A6}"/>
          </ac:spMkLst>
        </pc:spChg>
        <pc:spChg chg="mod">
          <ac:chgData name="Sara Monteiro - FORMADOR PRT" userId="21b18b9a-5f76-4055-bb3c-283e3c17c384" providerId="ADAL" clId="{292950C4-4D09-4C3D-B1CF-B51A2489AB9B}" dt="2023-06-23T17:04:11.789" v="2172" actId="20577"/>
          <ac:spMkLst>
            <pc:docMk/>
            <pc:sldMk cId="0" sldId="273"/>
            <ac:spMk id="222" creationId="{00000000-0000-0000-0000-000000000000}"/>
          </ac:spMkLst>
        </pc:spChg>
        <pc:spChg chg="del mod">
          <ac:chgData name="Sara Monteiro - FORMADOR PRT" userId="21b18b9a-5f76-4055-bb3c-283e3c17c384" providerId="ADAL" clId="{292950C4-4D09-4C3D-B1CF-B51A2489AB9B}" dt="2023-06-23T16:08:45.911" v="683" actId="478"/>
          <ac:spMkLst>
            <pc:docMk/>
            <pc:sldMk cId="0" sldId="273"/>
            <ac:spMk id="224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7:07:10.968" v="2242" actId="14100"/>
          <ac:spMkLst>
            <pc:docMk/>
            <pc:sldMk cId="0" sldId="273"/>
            <ac:spMk id="225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6-23T17:08:37.616" v="2248" actId="1076"/>
          <ac:picMkLst>
            <pc:docMk/>
            <pc:sldMk cId="0" sldId="273"/>
            <ac:picMk id="4" creationId="{B5576B98-398B-3032-484C-1F4950AEFD4B}"/>
          </ac:picMkLst>
        </pc:picChg>
        <pc:picChg chg="add mod">
          <ac:chgData name="Sara Monteiro - FORMADOR PRT" userId="21b18b9a-5f76-4055-bb3c-283e3c17c384" providerId="ADAL" clId="{292950C4-4D09-4C3D-B1CF-B51A2489AB9B}" dt="2023-06-23T17:08:30.833" v="2246" actId="1076"/>
          <ac:picMkLst>
            <pc:docMk/>
            <pc:sldMk cId="0" sldId="273"/>
            <ac:picMk id="6" creationId="{D72244A7-319B-2B35-8FA3-6773619B87D0}"/>
          </ac:picMkLst>
        </pc:picChg>
        <pc:picChg chg="del">
          <ac:chgData name="Sara Monteiro - FORMADOR PRT" userId="21b18b9a-5f76-4055-bb3c-283e3c17c384" providerId="ADAL" clId="{292950C4-4D09-4C3D-B1CF-B51A2489AB9B}" dt="2023-06-23T17:04:06.156" v="2155" actId="478"/>
          <ac:picMkLst>
            <pc:docMk/>
            <pc:sldMk cId="0" sldId="273"/>
            <ac:picMk id="226" creationId="{00000000-0000-0000-0000-000000000000}"/>
          </ac:picMkLst>
        </pc:picChg>
        <pc:picChg chg="del">
          <ac:chgData name="Sara Monteiro - FORMADOR PRT" userId="21b18b9a-5f76-4055-bb3c-283e3c17c384" providerId="ADAL" clId="{292950C4-4D09-4C3D-B1CF-B51A2489AB9B}" dt="2023-06-23T17:05:17.688" v="2179" actId="478"/>
          <ac:picMkLst>
            <pc:docMk/>
            <pc:sldMk cId="0" sldId="273"/>
            <ac:picMk id="227" creationId="{00000000-0000-0000-0000-000000000000}"/>
          </ac:picMkLst>
        </pc:picChg>
        <pc:picChg chg="del mod">
          <ac:chgData name="Sara Monteiro - FORMADOR PRT" userId="21b18b9a-5f76-4055-bb3c-283e3c17c384" providerId="ADAL" clId="{292950C4-4D09-4C3D-B1CF-B51A2489AB9B}" dt="2023-06-23T17:05:20.472" v="2181" actId="478"/>
          <ac:picMkLst>
            <pc:docMk/>
            <pc:sldMk cId="0" sldId="273"/>
            <ac:picMk id="228" creationId="{00000000-0000-0000-0000-000000000000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3T17:35:39.670" v="3565" actId="20577"/>
        <pc:sldMkLst>
          <pc:docMk/>
          <pc:sldMk cId="0" sldId="274"/>
        </pc:sldMkLst>
        <pc:spChg chg="add mod">
          <ac:chgData name="Sara Monteiro - FORMADOR PRT" userId="21b18b9a-5f76-4055-bb3c-283e3c17c384" providerId="ADAL" clId="{292950C4-4D09-4C3D-B1CF-B51A2489AB9B}" dt="2023-06-23T16:42:11.265" v="1693"/>
          <ac:spMkLst>
            <pc:docMk/>
            <pc:sldMk cId="0" sldId="274"/>
            <ac:spMk id="2" creationId="{7D9C1188-DA17-4DF6-381C-0C2A9D5CAC50}"/>
          </ac:spMkLst>
        </pc:spChg>
        <pc:spChg chg="del mod">
          <ac:chgData name="Sara Monteiro - FORMADOR PRT" userId="21b18b9a-5f76-4055-bb3c-283e3c17c384" providerId="ADAL" clId="{292950C4-4D09-4C3D-B1CF-B51A2489AB9B}" dt="2023-06-23T16:42:10.907" v="1692" actId="478"/>
          <ac:spMkLst>
            <pc:docMk/>
            <pc:sldMk cId="0" sldId="274"/>
            <ac:spMk id="23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7:35:39.670" v="3565" actId="20577"/>
          <ac:spMkLst>
            <pc:docMk/>
            <pc:sldMk cId="0" sldId="274"/>
            <ac:spMk id="234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4T12:37:37.804" v="4930" actId="1076"/>
        <pc:sldMkLst>
          <pc:docMk/>
          <pc:sldMk cId="0" sldId="275"/>
        </pc:sldMkLst>
        <pc:spChg chg="add del">
          <ac:chgData name="Sara Monteiro - FORMADOR PRT" userId="21b18b9a-5f76-4055-bb3c-283e3c17c384" providerId="ADAL" clId="{292950C4-4D09-4C3D-B1CF-B51A2489AB9B}" dt="2023-06-24T11:55:31.537" v="3740" actId="478"/>
          <ac:spMkLst>
            <pc:docMk/>
            <pc:sldMk cId="0" sldId="275"/>
            <ac:spMk id="3" creationId="{F0A148C3-375A-EB27-04EF-4747AFEFF2C3}"/>
          </ac:spMkLst>
        </pc:spChg>
        <pc:spChg chg="add mod">
          <ac:chgData name="Sara Monteiro - FORMADOR PRT" userId="21b18b9a-5f76-4055-bb3c-283e3c17c384" providerId="ADAL" clId="{292950C4-4D09-4C3D-B1CF-B51A2489AB9B}" dt="2023-06-23T17:37:34.973" v="3578"/>
          <ac:spMkLst>
            <pc:docMk/>
            <pc:sldMk cId="0" sldId="275"/>
            <ac:spMk id="4" creationId="{EDF8A1F3-FEB4-414B-B90F-813FEBC38940}"/>
          </ac:spMkLst>
        </pc:spChg>
        <pc:spChg chg="del mod">
          <ac:chgData name="Sara Monteiro - FORMADOR PRT" userId="21b18b9a-5f76-4055-bb3c-283e3c17c384" providerId="ADAL" clId="{292950C4-4D09-4C3D-B1CF-B51A2489AB9B}" dt="2023-06-23T17:37:12.443" v="3570" actId="478"/>
          <ac:spMkLst>
            <pc:docMk/>
            <pc:sldMk cId="0" sldId="275"/>
            <ac:spMk id="237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2:37:37.804" v="4930" actId="1076"/>
          <ac:spMkLst>
            <pc:docMk/>
            <pc:sldMk cId="0" sldId="275"/>
            <ac:spMk id="239" creationId="{00000000-0000-0000-0000-000000000000}"/>
          </ac:spMkLst>
        </pc:spChg>
      </pc:sldChg>
      <pc:sldChg chg="addSp delSp modSp mod ord">
        <pc:chgData name="Sara Monteiro - FORMADOR PRT" userId="21b18b9a-5f76-4055-bb3c-283e3c17c384" providerId="ADAL" clId="{292950C4-4D09-4C3D-B1CF-B51A2489AB9B}" dt="2023-06-28T18:16:27.718" v="6651" actId="20577"/>
        <pc:sldMkLst>
          <pc:docMk/>
          <pc:sldMk cId="0" sldId="276"/>
        </pc:sldMkLst>
        <pc:spChg chg="add del mod">
          <ac:chgData name="Sara Monteiro - FORMADOR PRT" userId="21b18b9a-5f76-4055-bb3c-283e3c17c384" providerId="ADAL" clId="{292950C4-4D09-4C3D-B1CF-B51A2489AB9B}" dt="2023-06-23T17:37:26.420" v="3577" actId="478"/>
          <ac:spMkLst>
            <pc:docMk/>
            <pc:sldMk cId="0" sldId="276"/>
            <ac:spMk id="2" creationId="{4818EF9F-6429-4CC8-15F7-3206B81256A0}"/>
          </ac:spMkLst>
        </pc:spChg>
        <pc:spChg chg="add mod">
          <ac:chgData name="Sara Monteiro - FORMADOR PRT" userId="21b18b9a-5f76-4055-bb3c-283e3c17c384" providerId="ADAL" clId="{292950C4-4D09-4C3D-B1CF-B51A2489AB9B}" dt="2023-06-24T13:08:12.238" v="5881" actId="20577"/>
          <ac:spMkLst>
            <pc:docMk/>
            <pc:sldMk cId="0" sldId="276"/>
            <ac:spMk id="3" creationId="{465AD30D-A169-B221-F6D0-E6A300D9790C}"/>
          </ac:spMkLst>
        </pc:spChg>
        <pc:spChg chg="add del">
          <ac:chgData name="Sara Monteiro - FORMADOR PRT" userId="21b18b9a-5f76-4055-bb3c-283e3c17c384" providerId="ADAL" clId="{292950C4-4D09-4C3D-B1CF-B51A2489AB9B}" dt="2023-06-23T17:37:20.680" v="3574" actId="22"/>
          <ac:spMkLst>
            <pc:docMk/>
            <pc:sldMk cId="0" sldId="276"/>
            <ac:spMk id="4" creationId="{251CBBDD-772D-9005-589B-AA979C74DB5E}"/>
          </ac:spMkLst>
        </pc:spChg>
        <pc:spChg chg="add del">
          <ac:chgData name="Sara Monteiro - FORMADOR PRT" userId="21b18b9a-5f76-4055-bb3c-283e3c17c384" providerId="ADAL" clId="{292950C4-4D09-4C3D-B1CF-B51A2489AB9B}" dt="2023-06-23T17:37:22.889" v="3576" actId="22"/>
          <ac:spMkLst>
            <pc:docMk/>
            <pc:sldMk cId="0" sldId="276"/>
            <ac:spMk id="6" creationId="{EF0A00F9-7AB1-5DDC-049F-75BC2E93098F}"/>
          </ac:spMkLst>
        </pc:spChg>
        <pc:spChg chg="mod">
          <ac:chgData name="Sara Monteiro - FORMADOR PRT" userId="21b18b9a-5f76-4055-bb3c-283e3c17c384" providerId="ADAL" clId="{292950C4-4D09-4C3D-B1CF-B51A2489AB9B}" dt="2023-06-28T18:16:27.718" v="6651" actId="20577"/>
          <ac:spMkLst>
            <pc:docMk/>
            <pc:sldMk cId="0" sldId="276"/>
            <ac:spMk id="242" creationId="{00000000-0000-0000-0000-000000000000}"/>
          </ac:spMkLst>
        </pc:spChg>
        <pc:spChg chg="del">
          <ac:chgData name="Sara Monteiro - FORMADOR PRT" userId="21b18b9a-5f76-4055-bb3c-283e3c17c384" providerId="ADAL" clId="{292950C4-4D09-4C3D-B1CF-B51A2489AB9B}" dt="2023-06-23T16:42:16.259" v="1694" actId="478"/>
          <ac:spMkLst>
            <pc:docMk/>
            <pc:sldMk cId="0" sldId="276"/>
            <ac:spMk id="244" creationId="{00000000-0000-0000-0000-000000000000}"/>
          </ac:spMkLst>
        </pc:spChg>
        <pc:picChg chg="add del mod">
          <ac:chgData name="Sara Monteiro - FORMADOR PRT" userId="21b18b9a-5f76-4055-bb3c-283e3c17c384" providerId="ADAL" clId="{292950C4-4D09-4C3D-B1CF-B51A2489AB9B}" dt="2023-06-24T13:08:08.778" v="5879" actId="478"/>
          <ac:picMkLst>
            <pc:docMk/>
            <pc:sldMk cId="0" sldId="276"/>
            <ac:picMk id="5" creationId="{E70B8998-1AE5-7F8F-E09A-CC810846E2A9}"/>
          </ac:picMkLst>
        </pc:picChg>
        <pc:picChg chg="add mod">
          <ac:chgData name="Sara Monteiro - FORMADOR PRT" userId="21b18b9a-5f76-4055-bb3c-283e3c17c384" providerId="ADAL" clId="{292950C4-4D09-4C3D-B1CF-B51A2489AB9B}" dt="2023-06-24T13:10:06.745" v="5895" actId="1076"/>
          <ac:picMkLst>
            <pc:docMk/>
            <pc:sldMk cId="0" sldId="276"/>
            <ac:picMk id="7" creationId="{DF6D88B1-AF36-760F-67CE-775BD7261067}"/>
          </ac:picMkLst>
        </pc:picChg>
        <pc:picChg chg="add mod">
          <ac:chgData name="Sara Monteiro - FORMADOR PRT" userId="21b18b9a-5f76-4055-bb3c-283e3c17c384" providerId="ADAL" clId="{292950C4-4D09-4C3D-B1CF-B51A2489AB9B}" dt="2023-06-24T13:10:08.049" v="5896" actId="1076"/>
          <ac:picMkLst>
            <pc:docMk/>
            <pc:sldMk cId="0" sldId="276"/>
            <ac:picMk id="9" creationId="{C27A3B76-E30F-81B9-0F61-13D96726881F}"/>
          </ac:picMkLst>
        </pc:picChg>
        <pc:picChg chg="add mod">
          <ac:chgData name="Sara Monteiro - FORMADOR PRT" userId="21b18b9a-5f76-4055-bb3c-283e3c17c384" providerId="ADAL" clId="{292950C4-4D09-4C3D-B1CF-B51A2489AB9B}" dt="2023-06-24T13:11:52.314" v="5899" actId="14100"/>
          <ac:picMkLst>
            <pc:docMk/>
            <pc:sldMk cId="0" sldId="276"/>
            <ac:picMk id="11" creationId="{7F73D648-361D-B30A-D480-ABB9E6E465E5}"/>
          </ac:picMkLst>
        </pc:picChg>
        <pc:picChg chg="add del">
          <ac:chgData name="Sara Monteiro - FORMADOR PRT" userId="21b18b9a-5f76-4055-bb3c-283e3c17c384" providerId="ADAL" clId="{292950C4-4D09-4C3D-B1CF-B51A2489AB9B}" dt="2023-06-24T12:52:16.909" v="5152" actId="478"/>
          <ac:picMkLst>
            <pc:docMk/>
            <pc:sldMk cId="0" sldId="276"/>
            <ac:picMk id="246" creationId="{00000000-0000-0000-0000-000000000000}"/>
          </ac:picMkLst>
        </pc:picChg>
        <pc:picChg chg="add del">
          <ac:chgData name="Sara Monteiro - FORMADOR PRT" userId="21b18b9a-5f76-4055-bb3c-283e3c17c384" providerId="ADAL" clId="{292950C4-4D09-4C3D-B1CF-B51A2489AB9B}" dt="2023-06-24T12:52:18.428" v="5153" actId="478"/>
          <ac:picMkLst>
            <pc:docMk/>
            <pc:sldMk cId="0" sldId="276"/>
            <ac:picMk id="247" creationId="{00000000-0000-0000-0000-000000000000}"/>
          </ac:picMkLst>
        </pc:picChg>
      </pc:sldChg>
      <pc:sldChg chg="addSp delSp modSp del mod">
        <pc:chgData name="Sara Monteiro - FORMADOR PRT" userId="21b18b9a-5f76-4055-bb3c-283e3c17c384" providerId="ADAL" clId="{292950C4-4D09-4C3D-B1CF-B51A2489AB9B}" dt="2023-06-24T13:06:14.720" v="5715" actId="47"/>
        <pc:sldMkLst>
          <pc:docMk/>
          <pc:sldMk cId="0" sldId="277"/>
        </pc:sldMkLst>
        <pc:spChg chg="add mod">
          <ac:chgData name="Sara Monteiro - FORMADOR PRT" userId="21b18b9a-5f76-4055-bb3c-283e3c17c384" providerId="ADAL" clId="{292950C4-4D09-4C3D-B1CF-B51A2489AB9B}" dt="2023-06-23T16:42:24.232" v="1697"/>
          <ac:spMkLst>
            <pc:docMk/>
            <pc:sldMk cId="0" sldId="277"/>
            <ac:spMk id="2" creationId="{63189783-C3CE-61B6-40BD-E16B2ED9CEE1}"/>
          </ac:spMkLst>
        </pc:spChg>
        <pc:spChg chg="del">
          <ac:chgData name="Sara Monteiro - FORMADOR PRT" userId="21b18b9a-5f76-4055-bb3c-283e3c17c384" providerId="ADAL" clId="{292950C4-4D09-4C3D-B1CF-B51A2489AB9B}" dt="2023-06-23T16:42:23.931" v="1696" actId="478"/>
          <ac:spMkLst>
            <pc:docMk/>
            <pc:sldMk cId="0" sldId="277"/>
            <ac:spMk id="250" creationId="{00000000-0000-0000-0000-000000000000}"/>
          </ac:spMkLst>
        </pc:spChg>
      </pc:sldChg>
      <pc:sldChg chg="add del ord">
        <pc:chgData name="Sara Monteiro - FORMADOR PRT" userId="21b18b9a-5f76-4055-bb3c-283e3c17c384" providerId="ADAL" clId="{292950C4-4D09-4C3D-B1CF-B51A2489AB9B}" dt="2023-06-23T17:36:25.420" v="3568" actId="47"/>
        <pc:sldMkLst>
          <pc:docMk/>
          <pc:sldMk cId="0" sldId="278"/>
        </pc:sldMkLst>
      </pc:sldChg>
      <pc:sldChg chg="addSp delSp modSp mod">
        <pc:chgData name="Sara Monteiro - FORMADOR PRT" userId="21b18b9a-5f76-4055-bb3c-283e3c17c384" providerId="ADAL" clId="{292950C4-4D09-4C3D-B1CF-B51A2489AB9B}" dt="2023-06-24T13:21:36.001" v="6171" actId="20577"/>
        <pc:sldMkLst>
          <pc:docMk/>
          <pc:sldMk cId="0" sldId="279"/>
        </pc:sldMkLst>
        <pc:spChg chg="add mod">
          <ac:chgData name="Sara Monteiro - FORMADOR PRT" userId="21b18b9a-5f76-4055-bb3c-283e3c17c384" providerId="ADAL" clId="{292950C4-4D09-4C3D-B1CF-B51A2489AB9B}" dt="2023-06-23T17:37:59.996" v="3585"/>
          <ac:spMkLst>
            <pc:docMk/>
            <pc:sldMk cId="0" sldId="279"/>
            <ac:spMk id="2" creationId="{EF599580-B77C-37CC-E5FD-578C8C989668}"/>
          </ac:spMkLst>
        </pc:spChg>
        <pc:spChg chg="mod">
          <ac:chgData name="Sara Monteiro - FORMADOR PRT" userId="21b18b9a-5f76-4055-bb3c-283e3c17c384" providerId="ADAL" clId="{292950C4-4D09-4C3D-B1CF-B51A2489AB9B}" dt="2023-06-24T13:21:08.435" v="6166" actId="1076"/>
          <ac:spMkLst>
            <pc:docMk/>
            <pc:sldMk cId="0" sldId="279"/>
            <ac:spMk id="259" creationId="{00000000-0000-0000-0000-000000000000}"/>
          </ac:spMkLst>
        </pc:spChg>
        <pc:spChg chg="del">
          <ac:chgData name="Sara Monteiro - FORMADOR PRT" userId="21b18b9a-5f76-4055-bb3c-283e3c17c384" providerId="ADAL" clId="{292950C4-4D09-4C3D-B1CF-B51A2489AB9B}" dt="2023-06-23T17:37:59.354" v="3584" actId="478"/>
          <ac:spMkLst>
            <pc:docMk/>
            <pc:sldMk cId="0" sldId="279"/>
            <ac:spMk id="26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3:21:36.001" v="6171" actId="20577"/>
          <ac:spMkLst>
            <pc:docMk/>
            <pc:sldMk cId="0" sldId="279"/>
            <ac:spMk id="262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6-24T13:21:28.338" v="6170" actId="1076"/>
          <ac:picMkLst>
            <pc:docMk/>
            <pc:sldMk cId="0" sldId="279"/>
            <ac:picMk id="4" creationId="{A5FBC796-215E-0518-3DD3-6DB9FD0DDE42}"/>
          </ac:picMkLst>
        </pc:picChg>
        <pc:picChg chg="del">
          <ac:chgData name="Sara Monteiro - FORMADOR PRT" userId="21b18b9a-5f76-4055-bb3c-283e3c17c384" providerId="ADAL" clId="{292950C4-4D09-4C3D-B1CF-B51A2489AB9B}" dt="2023-06-24T13:14:18.867" v="5926" actId="478"/>
          <ac:picMkLst>
            <pc:docMk/>
            <pc:sldMk cId="0" sldId="279"/>
            <ac:picMk id="263" creationId="{00000000-0000-0000-0000-000000000000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3T17:38:03.043" v="3587"/>
        <pc:sldMkLst>
          <pc:docMk/>
          <pc:sldMk cId="0" sldId="280"/>
        </pc:sldMkLst>
        <pc:spChg chg="add mod">
          <ac:chgData name="Sara Monteiro - FORMADOR PRT" userId="21b18b9a-5f76-4055-bb3c-283e3c17c384" providerId="ADAL" clId="{292950C4-4D09-4C3D-B1CF-B51A2489AB9B}" dt="2023-06-23T17:38:03.043" v="3587"/>
          <ac:spMkLst>
            <pc:docMk/>
            <pc:sldMk cId="0" sldId="280"/>
            <ac:spMk id="2" creationId="{29297B0A-9FDB-0721-D608-3704878B3F3B}"/>
          </ac:spMkLst>
        </pc:spChg>
        <pc:spChg chg="del">
          <ac:chgData name="Sara Monteiro - FORMADOR PRT" userId="21b18b9a-5f76-4055-bb3c-283e3c17c384" providerId="ADAL" clId="{292950C4-4D09-4C3D-B1CF-B51A2489AB9B}" dt="2023-06-23T17:38:02.742" v="3586" actId="478"/>
          <ac:spMkLst>
            <pc:docMk/>
            <pc:sldMk cId="0" sldId="280"/>
            <ac:spMk id="266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4T14:13:24.678" v="6295" actId="20577"/>
        <pc:sldMkLst>
          <pc:docMk/>
          <pc:sldMk cId="0" sldId="281"/>
        </pc:sldMkLst>
        <pc:spChg chg="add mod">
          <ac:chgData name="Sara Monteiro - FORMADOR PRT" userId="21b18b9a-5f76-4055-bb3c-283e3c17c384" providerId="ADAL" clId="{292950C4-4D09-4C3D-B1CF-B51A2489AB9B}" dt="2023-06-23T17:38:09.682" v="3589"/>
          <ac:spMkLst>
            <pc:docMk/>
            <pc:sldMk cId="0" sldId="281"/>
            <ac:spMk id="2" creationId="{81A7D049-6671-4F61-2121-A8859FAE1DE6}"/>
          </ac:spMkLst>
        </pc:spChg>
        <pc:spChg chg="del">
          <ac:chgData name="Sara Monteiro - FORMADOR PRT" userId="21b18b9a-5f76-4055-bb3c-283e3c17c384" providerId="ADAL" clId="{292950C4-4D09-4C3D-B1CF-B51A2489AB9B}" dt="2023-06-23T17:38:09.370" v="3588" actId="478"/>
          <ac:spMkLst>
            <pc:docMk/>
            <pc:sldMk cId="0" sldId="281"/>
            <ac:spMk id="27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4:13:24.678" v="6295" actId="20577"/>
          <ac:spMkLst>
            <pc:docMk/>
            <pc:sldMk cId="0" sldId="281"/>
            <ac:spMk id="274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4T14:22:09.342" v="6309" actId="1076"/>
        <pc:sldMkLst>
          <pc:docMk/>
          <pc:sldMk cId="207677113" sldId="283"/>
        </pc:sldMkLst>
        <pc:spChg chg="mod">
          <ac:chgData name="Sara Monteiro - FORMADOR PRT" userId="21b18b9a-5f76-4055-bb3c-283e3c17c384" providerId="ADAL" clId="{292950C4-4D09-4C3D-B1CF-B51A2489AB9B}" dt="2023-06-24T14:14:57.432" v="6305" actId="20577"/>
          <ac:spMkLst>
            <pc:docMk/>
            <pc:sldMk cId="207677113" sldId="283"/>
            <ac:spMk id="2" creationId="{A423BF0F-3E62-B058-41E3-7D0EF47CACA4}"/>
          </ac:spMkLst>
        </pc:spChg>
        <pc:spChg chg="add del mod">
          <ac:chgData name="Sara Monteiro - FORMADOR PRT" userId="21b18b9a-5f76-4055-bb3c-283e3c17c384" providerId="ADAL" clId="{292950C4-4D09-4C3D-B1CF-B51A2489AB9B}" dt="2023-06-23T17:38:14.295" v="3592"/>
          <ac:spMkLst>
            <pc:docMk/>
            <pc:sldMk cId="207677113" sldId="283"/>
            <ac:spMk id="3" creationId="{4F6F68A8-C856-EC04-92A2-565F254DB301}"/>
          </ac:spMkLst>
        </pc:spChg>
        <pc:spChg chg="add mod">
          <ac:chgData name="Sara Monteiro - FORMADOR PRT" userId="21b18b9a-5f76-4055-bb3c-283e3c17c384" providerId="ADAL" clId="{292950C4-4D09-4C3D-B1CF-B51A2489AB9B}" dt="2023-06-23T17:38:19.739" v="3595"/>
          <ac:spMkLst>
            <pc:docMk/>
            <pc:sldMk cId="207677113" sldId="283"/>
            <ac:spMk id="6" creationId="{41FE0E59-8166-E4AE-F651-3B78FF81517E}"/>
          </ac:spMkLst>
        </pc:spChg>
        <pc:spChg chg="del mod">
          <ac:chgData name="Sara Monteiro - FORMADOR PRT" userId="21b18b9a-5f76-4055-bb3c-283e3c17c384" providerId="ADAL" clId="{292950C4-4D09-4C3D-B1CF-B51A2489AB9B}" dt="2023-06-23T17:38:19.472" v="3594" actId="478"/>
          <ac:spMkLst>
            <pc:docMk/>
            <pc:sldMk cId="207677113" sldId="283"/>
            <ac:spMk id="271" creationId="{00000000-0000-0000-0000-000000000000}"/>
          </ac:spMkLst>
        </pc:spChg>
        <pc:picChg chg="mod">
          <ac:chgData name="Sara Monteiro - FORMADOR PRT" userId="21b18b9a-5f76-4055-bb3c-283e3c17c384" providerId="ADAL" clId="{292950C4-4D09-4C3D-B1CF-B51A2489AB9B}" dt="2023-06-24T14:22:09.342" v="6309" actId="1076"/>
          <ac:picMkLst>
            <pc:docMk/>
            <pc:sldMk cId="207677113" sldId="283"/>
            <ac:picMk id="4" creationId="{AB544E6A-D69F-5114-1654-05537651D7CC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4T11:51:38.257" v="3729" actId="255"/>
        <pc:sldMkLst>
          <pc:docMk/>
          <pc:sldMk cId="2279688889" sldId="284"/>
        </pc:sldMkLst>
        <pc:spChg chg="add mod">
          <ac:chgData name="Sara Monteiro - FORMADOR PRT" userId="21b18b9a-5f76-4055-bb3c-283e3c17c384" providerId="ADAL" clId="{292950C4-4D09-4C3D-B1CF-B51A2489AB9B}" dt="2023-06-23T16:42:05.065" v="1690"/>
          <ac:spMkLst>
            <pc:docMk/>
            <pc:sldMk cId="2279688889" sldId="284"/>
            <ac:spMk id="3" creationId="{899B1221-3C5C-2257-0993-D6763C2C7A6C}"/>
          </ac:spMkLst>
        </pc:spChg>
        <pc:spChg chg="mod">
          <ac:chgData name="Sara Monteiro - FORMADOR PRT" userId="21b18b9a-5f76-4055-bb3c-283e3c17c384" providerId="ADAL" clId="{292950C4-4D09-4C3D-B1CF-B51A2489AB9B}" dt="2023-06-23T17:18:40.372" v="2759" actId="20577"/>
          <ac:spMkLst>
            <pc:docMk/>
            <pc:sldMk cId="2279688889" sldId="284"/>
            <ac:spMk id="222" creationId="{00000000-0000-0000-0000-000000000000}"/>
          </ac:spMkLst>
        </pc:spChg>
        <pc:spChg chg="del mod">
          <ac:chgData name="Sara Monteiro - FORMADOR PRT" userId="21b18b9a-5f76-4055-bb3c-283e3c17c384" providerId="ADAL" clId="{292950C4-4D09-4C3D-B1CF-B51A2489AB9B}" dt="2023-06-23T16:42:04.682" v="1689" actId="478"/>
          <ac:spMkLst>
            <pc:docMk/>
            <pc:sldMk cId="2279688889" sldId="284"/>
            <ac:spMk id="224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1:51:38.257" v="3729" actId="255"/>
          <ac:spMkLst>
            <pc:docMk/>
            <pc:sldMk cId="2279688889" sldId="284"/>
            <ac:spMk id="225" creationId="{00000000-0000-0000-0000-000000000000}"/>
          </ac:spMkLst>
        </pc:spChg>
        <pc:picChg chg="del mod">
          <ac:chgData name="Sara Monteiro - FORMADOR PRT" userId="21b18b9a-5f76-4055-bb3c-283e3c17c384" providerId="ADAL" clId="{292950C4-4D09-4C3D-B1CF-B51A2489AB9B}" dt="2023-06-23T17:19:12.850" v="2763" actId="478"/>
          <ac:picMkLst>
            <pc:docMk/>
            <pc:sldMk cId="2279688889" sldId="284"/>
            <ac:picMk id="2" creationId="{6FB0F5A9-8D2B-78B9-69A2-6B32099C2A55}"/>
          </ac:picMkLst>
        </pc:picChg>
        <pc:picChg chg="add mod">
          <ac:chgData name="Sara Monteiro - FORMADOR PRT" userId="21b18b9a-5f76-4055-bb3c-283e3c17c384" providerId="ADAL" clId="{292950C4-4D09-4C3D-B1CF-B51A2489AB9B}" dt="2023-06-23T17:20:20.854" v="2770" actId="1076"/>
          <ac:picMkLst>
            <pc:docMk/>
            <pc:sldMk cId="2279688889" sldId="284"/>
            <ac:picMk id="5" creationId="{FD90D6CC-D95F-A255-26A5-1461006BC3AB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3T17:38:23.505" v="3597"/>
        <pc:sldMkLst>
          <pc:docMk/>
          <pc:sldMk cId="3132486207" sldId="285"/>
        </pc:sldMkLst>
        <pc:spChg chg="add mod">
          <ac:chgData name="Sara Monteiro - FORMADOR PRT" userId="21b18b9a-5f76-4055-bb3c-283e3c17c384" providerId="ADAL" clId="{292950C4-4D09-4C3D-B1CF-B51A2489AB9B}" dt="2023-06-23T17:38:23.505" v="3597"/>
          <ac:spMkLst>
            <pc:docMk/>
            <pc:sldMk cId="3132486207" sldId="285"/>
            <ac:spMk id="4" creationId="{A141A93C-886C-C67E-7470-0FA3A7499C39}"/>
          </ac:spMkLst>
        </pc:spChg>
        <pc:spChg chg="del">
          <ac:chgData name="Sara Monteiro - FORMADOR PRT" userId="21b18b9a-5f76-4055-bb3c-283e3c17c384" providerId="ADAL" clId="{292950C4-4D09-4C3D-B1CF-B51A2489AB9B}" dt="2023-06-23T17:38:23.110" v="3596" actId="478"/>
          <ac:spMkLst>
            <pc:docMk/>
            <pc:sldMk cId="3132486207" sldId="285"/>
            <ac:spMk id="271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4T14:30:42.861" v="6627" actId="14100"/>
        <pc:sldMkLst>
          <pc:docMk/>
          <pc:sldMk cId="2498069460" sldId="286"/>
        </pc:sldMkLst>
        <pc:spChg chg="add mod">
          <ac:chgData name="Sara Monteiro - FORMADOR PRT" userId="21b18b9a-5f76-4055-bb3c-283e3c17c384" providerId="ADAL" clId="{292950C4-4D09-4C3D-B1CF-B51A2489AB9B}" dt="2023-06-23T17:38:32.529" v="3601"/>
          <ac:spMkLst>
            <pc:docMk/>
            <pc:sldMk cId="2498069460" sldId="286"/>
            <ac:spMk id="2" creationId="{742D19BA-01BA-32DB-D3CA-445F4186E74B}"/>
          </ac:spMkLst>
        </pc:spChg>
        <pc:spChg chg="mod">
          <ac:chgData name="Sara Monteiro - FORMADOR PRT" userId="21b18b9a-5f76-4055-bb3c-283e3c17c384" providerId="ADAL" clId="{292950C4-4D09-4C3D-B1CF-B51A2489AB9B}" dt="2023-06-24T14:30:30.013" v="6621" actId="20577"/>
          <ac:spMkLst>
            <pc:docMk/>
            <pc:sldMk cId="2498069460" sldId="286"/>
            <ac:spMk id="4" creationId="{C2926606-6358-7C30-19C4-1198E19D41F9}"/>
          </ac:spMkLst>
        </pc:spChg>
        <pc:spChg chg="del mod">
          <ac:chgData name="Sara Monteiro - FORMADOR PRT" userId="21b18b9a-5f76-4055-bb3c-283e3c17c384" providerId="ADAL" clId="{292950C4-4D09-4C3D-B1CF-B51A2489AB9B}" dt="2023-06-23T17:38:31.989" v="3600" actId="478"/>
          <ac:spMkLst>
            <pc:docMk/>
            <pc:sldMk cId="2498069460" sldId="286"/>
            <ac:spMk id="271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6-24T14:30:32.093" v="6622" actId="478"/>
          <ac:picMkLst>
            <pc:docMk/>
            <pc:sldMk cId="2498069460" sldId="286"/>
            <ac:picMk id="5" creationId="{62BF7DDF-5C2D-0011-FAC4-633EE0599CCA}"/>
          </ac:picMkLst>
        </pc:picChg>
        <pc:picChg chg="mod">
          <ac:chgData name="Sara Monteiro - FORMADOR PRT" userId="21b18b9a-5f76-4055-bb3c-283e3c17c384" providerId="ADAL" clId="{292950C4-4D09-4C3D-B1CF-B51A2489AB9B}" dt="2023-06-24T14:30:42.861" v="6627" actId="14100"/>
          <ac:picMkLst>
            <pc:docMk/>
            <pc:sldMk cId="2498069460" sldId="286"/>
            <ac:picMk id="6" creationId="{3FDF73AE-6169-CDED-D4B8-72E2249A162A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4T14:28:08.342" v="6449" actId="20577"/>
        <pc:sldMkLst>
          <pc:docMk/>
          <pc:sldMk cId="1324124328" sldId="287"/>
        </pc:sldMkLst>
        <pc:spChg chg="add mod">
          <ac:chgData name="Sara Monteiro - FORMADOR PRT" userId="21b18b9a-5f76-4055-bb3c-283e3c17c384" providerId="ADAL" clId="{292950C4-4D09-4C3D-B1CF-B51A2489AB9B}" dt="2023-06-23T17:38:39.090" v="3604"/>
          <ac:spMkLst>
            <pc:docMk/>
            <pc:sldMk cId="1324124328" sldId="287"/>
            <ac:spMk id="2" creationId="{603EF464-F5AC-5C8A-1511-FC436BEDBFDF}"/>
          </ac:spMkLst>
        </pc:spChg>
        <pc:spChg chg="del mod">
          <ac:chgData name="Sara Monteiro - FORMADOR PRT" userId="21b18b9a-5f76-4055-bb3c-283e3c17c384" providerId="ADAL" clId="{292950C4-4D09-4C3D-B1CF-B51A2489AB9B}" dt="2023-06-23T17:38:38.725" v="3603" actId="478"/>
          <ac:spMkLst>
            <pc:docMk/>
            <pc:sldMk cId="1324124328" sldId="287"/>
            <ac:spMk id="27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4:28:08.342" v="6449" actId="20577"/>
          <ac:spMkLst>
            <pc:docMk/>
            <pc:sldMk cId="1324124328" sldId="287"/>
            <ac:spMk id="274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3T17:38:44.610" v="3606"/>
        <pc:sldMkLst>
          <pc:docMk/>
          <pc:sldMk cId="3293292075" sldId="288"/>
        </pc:sldMkLst>
        <pc:spChg chg="add mod">
          <ac:chgData name="Sara Monteiro - FORMADOR PRT" userId="21b18b9a-5f76-4055-bb3c-283e3c17c384" providerId="ADAL" clId="{292950C4-4D09-4C3D-B1CF-B51A2489AB9B}" dt="2023-06-23T17:38:44.610" v="3606"/>
          <ac:spMkLst>
            <pc:docMk/>
            <pc:sldMk cId="3293292075" sldId="288"/>
            <ac:spMk id="2" creationId="{DF16915C-EDEC-518B-5910-1173BCD2A46D}"/>
          </ac:spMkLst>
        </pc:spChg>
        <pc:spChg chg="del">
          <ac:chgData name="Sara Monteiro - FORMADOR PRT" userId="21b18b9a-5f76-4055-bb3c-283e3c17c384" providerId="ADAL" clId="{292950C4-4D09-4C3D-B1CF-B51A2489AB9B}" dt="2023-06-23T17:38:44.213" v="3605" actId="478"/>
          <ac:spMkLst>
            <pc:docMk/>
            <pc:sldMk cId="3293292075" sldId="288"/>
            <ac:spMk id="271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8T19:34:21.878" v="7127" actId="1076"/>
        <pc:sldMkLst>
          <pc:docMk/>
          <pc:sldMk cId="4047027303" sldId="289"/>
        </pc:sldMkLst>
        <pc:spChg chg="add mod">
          <ac:chgData name="Sara Monteiro - FORMADOR PRT" userId="21b18b9a-5f76-4055-bb3c-283e3c17c384" providerId="ADAL" clId="{292950C4-4D09-4C3D-B1CF-B51A2489AB9B}" dt="2023-06-23T17:38:51.170" v="3608"/>
          <ac:spMkLst>
            <pc:docMk/>
            <pc:sldMk cId="4047027303" sldId="289"/>
            <ac:spMk id="3" creationId="{450F84EF-5B48-3A94-AB4E-E53BBBC20BA9}"/>
          </ac:spMkLst>
        </pc:spChg>
        <pc:spChg chg="add mod">
          <ac:chgData name="Sara Monteiro - FORMADOR PRT" userId="21b18b9a-5f76-4055-bb3c-283e3c17c384" providerId="ADAL" clId="{292950C4-4D09-4C3D-B1CF-B51A2489AB9B}" dt="2023-06-28T19:34:05.094" v="7124" actId="1076"/>
          <ac:spMkLst>
            <pc:docMk/>
            <pc:sldMk cId="4047027303" sldId="289"/>
            <ac:spMk id="5" creationId="{26CCDA62-D31E-2065-208A-E74C8F7C9651}"/>
          </ac:spMkLst>
        </pc:spChg>
        <pc:spChg chg="mod">
          <ac:chgData name="Sara Monteiro - FORMADOR PRT" userId="21b18b9a-5f76-4055-bb3c-283e3c17c384" providerId="ADAL" clId="{292950C4-4D09-4C3D-B1CF-B51A2489AB9B}" dt="2023-06-28T19:34:02.061" v="7123" actId="1076"/>
          <ac:spMkLst>
            <pc:docMk/>
            <pc:sldMk cId="4047027303" sldId="289"/>
            <ac:spMk id="269" creationId="{00000000-0000-0000-0000-000000000000}"/>
          </ac:spMkLst>
        </pc:spChg>
        <pc:spChg chg="del">
          <ac:chgData name="Sara Monteiro - FORMADOR PRT" userId="21b18b9a-5f76-4055-bb3c-283e3c17c384" providerId="ADAL" clId="{292950C4-4D09-4C3D-B1CF-B51A2489AB9B}" dt="2023-06-23T17:38:50.838" v="3607" actId="478"/>
          <ac:spMkLst>
            <pc:docMk/>
            <pc:sldMk cId="4047027303" sldId="289"/>
            <ac:spMk id="27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8T19:33:59.047" v="7121" actId="1076"/>
          <ac:spMkLst>
            <pc:docMk/>
            <pc:sldMk cId="4047027303" sldId="289"/>
            <ac:spMk id="274" creationId="{00000000-0000-0000-0000-000000000000}"/>
          </ac:spMkLst>
        </pc:spChg>
        <pc:picChg chg="mod">
          <ac:chgData name="Sara Monteiro - FORMADOR PRT" userId="21b18b9a-5f76-4055-bb3c-283e3c17c384" providerId="ADAL" clId="{292950C4-4D09-4C3D-B1CF-B51A2489AB9B}" dt="2023-06-28T19:34:10.807" v="7126" actId="1076"/>
          <ac:picMkLst>
            <pc:docMk/>
            <pc:sldMk cId="4047027303" sldId="289"/>
            <ac:picMk id="2" creationId="{7A52738F-1792-4345-5E9F-0DC3B9CD8D95}"/>
          </ac:picMkLst>
        </pc:picChg>
        <pc:picChg chg="add mod">
          <ac:chgData name="Sara Monteiro - FORMADOR PRT" userId="21b18b9a-5f76-4055-bb3c-283e3c17c384" providerId="ADAL" clId="{292950C4-4D09-4C3D-B1CF-B51A2489AB9B}" dt="2023-06-28T19:34:21.878" v="7127" actId="1076"/>
          <ac:picMkLst>
            <pc:docMk/>
            <pc:sldMk cId="4047027303" sldId="289"/>
            <ac:picMk id="7" creationId="{E0305F11-80E3-805B-F2FC-E1D80629FB7C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8T19:48:16.763" v="7927" actId="20577"/>
        <pc:sldMkLst>
          <pc:docMk/>
          <pc:sldMk cId="2577424988" sldId="290"/>
        </pc:sldMkLst>
        <pc:spChg chg="add mod">
          <ac:chgData name="Sara Monteiro - FORMADOR PRT" userId="21b18b9a-5f76-4055-bb3c-283e3c17c384" providerId="ADAL" clId="{292950C4-4D09-4C3D-B1CF-B51A2489AB9B}" dt="2023-06-23T17:38:54.251" v="3610"/>
          <ac:spMkLst>
            <pc:docMk/>
            <pc:sldMk cId="2577424988" sldId="290"/>
            <ac:spMk id="3" creationId="{61EE1F51-1A99-12F9-4F54-74665A6BFC5C}"/>
          </ac:spMkLst>
        </pc:spChg>
        <pc:spChg chg="mod">
          <ac:chgData name="Sara Monteiro - FORMADOR PRT" userId="21b18b9a-5f76-4055-bb3c-283e3c17c384" providerId="ADAL" clId="{292950C4-4D09-4C3D-B1CF-B51A2489AB9B}" dt="2023-06-28T19:48:16.763" v="7927" actId="20577"/>
          <ac:spMkLst>
            <pc:docMk/>
            <pc:sldMk cId="2577424988" sldId="290"/>
            <ac:spMk id="4" creationId="{C2926606-6358-7C30-19C4-1198E19D41F9}"/>
          </ac:spMkLst>
        </pc:spChg>
        <pc:spChg chg="mod">
          <ac:chgData name="Sara Monteiro - FORMADOR PRT" userId="21b18b9a-5f76-4055-bb3c-283e3c17c384" providerId="ADAL" clId="{292950C4-4D09-4C3D-B1CF-B51A2489AB9B}" dt="2023-06-28T19:45:01.295" v="7751" actId="20577"/>
          <ac:spMkLst>
            <pc:docMk/>
            <pc:sldMk cId="2577424988" sldId="290"/>
            <ac:spMk id="269" creationId="{00000000-0000-0000-0000-000000000000}"/>
          </ac:spMkLst>
        </pc:spChg>
        <pc:spChg chg="del">
          <ac:chgData name="Sara Monteiro - FORMADOR PRT" userId="21b18b9a-5f76-4055-bb3c-283e3c17c384" providerId="ADAL" clId="{292950C4-4D09-4C3D-B1CF-B51A2489AB9B}" dt="2023-06-23T17:38:54.008" v="3609" actId="478"/>
          <ac:spMkLst>
            <pc:docMk/>
            <pc:sldMk cId="2577424988" sldId="290"/>
            <ac:spMk id="271" creationId="{00000000-0000-0000-0000-000000000000}"/>
          </ac:spMkLst>
        </pc:spChg>
        <pc:picChg chg="mod">
          <ac:chgData name="Sara Monteiro - FORMADOR PRT" userId="21b18b9a-5f76-4055-bb3c-283e3c17c384" providerId="ADAL" clId="{292950C4-4D09-4C3D-B1CF-B51A2489AB9B}" dt="2023-06-28T19:45:49.902" v="7798" actId="1076"/>
          <ac:picMkLst>
            <pc:docMk/>
            <pc:sldMk cId="2577424988" sldId="290"/>
            <ac:picMk id="2" creationId="{18F9DFB5-2F96-C379-FB0A-22F15E336BA5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3T17:39:01.946" v="3616"/>
        <pc:sldMkLst>
          <pc:docMk/>
          <pc:sldMk cId="3601776131" sldId="291"/>
        </pc:sldMkLst>
        <pc:spChg chg="add del mod">
          <ac:chgData name="Sara Monteiro - FORMADOR PRT" userId="21b18b9a-5f76-4055-bb3c-283e3c17c384" providerId="ADAL" clId="{292950C4-4D09-4C3D-B1CF-B51A2489AB9B}" dt="2023-06-23T17:38:58.191" v="3613"/>
          <ac:spMkLst>
            <pc:docMk/>
            <pc:sldMk cId="3601776131" sldId="291"/>
            <ac:spMk id="2" creationId="{3807E9AA-1F51-7C36-F6F0-A08387C5B2D8}"/>
          </ac:spMkLst>
        </pc:spChg>
        <pc:spChg chg="add mod">
          <ac:chgData name="Sara Monteiro - FORMADOR PRT" userId="21b18b9a-5f76-4055-bb3c-283e3c17c384" providerId="ADAL" clId="{292950C4-4D09-4C3D-B1CF-B51A2489AB9B}" dt="2023-06-23T17:39:01.946" v="3616"/>
          <ac:spMkLst>
            <pc:docMk/>
            <pc:sldMk cId="3601776131" sldId="291"/>
            <ac:spMk id="4" creationId="{109F3C60-6202-AB1B-48E4-BDB7F1374370}"/>
          </ac:spMkLst>
        </pc:spChg>
        <pc:spChg chg="del mod">
          <ac:chgData name="Sara Monteiro - FORMADOR PRT" userId="21b18b9a-5f76-4055-bb3c-283e3c17c384" providerId="ADAL" clId="{292950C4-4D09-4C3D-B1CF-B51A2489AB9B}" dt="2023-06-23T17:39:01.557" v="3615" actId="478"/>
          <ac:spMkLst>
            <pc:docMk/>
            <pc:sldMk cId="3601776131" sldId="291"/>
            <ac:spMk id="271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3T17:39:10.771" v="3618"/>
        <pc:sldMkLst>
          <pc:docMk/>
          <pc:sldMk cId="1932776202" sldId="292"/>
        </pc:sldMkLst>
        <pc:spChg chg="add mod">
          <ac:chgData name="Sara Monteiro - FORMADOR PRT" userId="21b18b9a-5f76-4055-bb3c-283e3c17c384" providerId="ADAL" clId="{292950C4-4D09-4C3D-B1CF-B51A2489AB9B}" dt="2023-06-23T17:39:10.771" v="3618"/>
          <ac:spMkLst>
            <pc:docMk/>
            <pc:sldMk cId="1932776202" sldId="292"/>
            <ac:spMk id="3" creationId="{CCB7F1A7-F444-66D3-C91A-EFF8E781828F}"/>
          </ac:spMkLst>
        </pc:spChg>
        <pc:spChg chg="del">
          <ac:chgData name="Sara Monteiro - FORMADOR PRT" userId="21b18b9a-5f76-4055-bb3c-283e3c17c384" providerId="ADAL" clId="{292950C4-4D09-4C3D-B1CF-B51A2489AB9B}" dt="2023-06-23T17:39:10.494" v="3617" actId="478"/>
          <ac:spMkLst>
            <pc:docMk/>
            <pc:sldMk cId="1932776202" sldId="292"/>
            <ac:spMk id="271" creationId="{00000000-0000-0000-0000-000000000000}"/>
          </ac:spMkLst>
        </pc:spChg>
      </pc:sldChg>
      <pc:sldChg chg="addSp delSp modSp add del mod">
        <pc:chgData name="Sara Monteiro - FORMADOR PRT" userId="21b18b9a-5f76-4055-bb3c-283e3c17c384" providerId="ADAL" clId="{292950C4-4D09-4C3D-B1CF-B51A2489AB9B}" dt="2023-06-29T18:43:53.738" v="8629" actId="1076"/>
        <pc:sldMkLst>
          <pc:docMk/>
          <pc:sldMk cId="1335551305" sldId="293"/>
        </pc:sldMkLst>
        <pc:spChg chg="add del mod">
          <ac:chgData name="Sara Monteiro - FORMADOR PRT" userId="21b18b9a-5f76-4055-bb3c-283e3c17c384" providerId="ADAL" clId="{292950C4-4D09-4C3D-B1CF-B51A2489AB9B}" dt="2023-06-23T17:39:15.114" v="3621"/>
          <ac:spMkLst>
            <pc:docMk/>
            <pc:sldMk cId="1335551305" sldId="293"/>
            <ac:spMk id="4" creationId="{2F9213D0-731F-68CA-13D7-2ECEF56AAE7C}"/>
          </ac:spMkLst>
        </pc:spChg>
        <pc:spChg chg="add mod">
          <ac:chgData name="Sara Monteiro - FORMADOR PRT" userId="21b18b9a-5f76-4055-bb3c-283e3c17c384" providerId="ADAL" clId="{292950C4-4D09-4C3D-B1CF-B51A2489AB9B}" dt="2023-06-23T17:39:17.555" v="3623"/>
          <ac:spMkLst>
            <pc:docMk/>
            <pc:sldMk cId="1335551305" sldId="293"/>
            <ac:spMk id="6" creationId="{8902F7F3-DC97-7FDD-55C4-95A21CF511EE}"/>
          </ac:spMkLst>
        </pc:spChg>
        <pc:spChg chg="add mod">
          <ac:chgData name="Sara Monteiro - FORMADOR PRT" userId="21b18b9a-5f76-4055-bb3c-283e3c17c384" providerId="ADAL" clId="{292950C4-4D09-4C3D-B1CF-B51A2489AB9B}" dt="2023-06-29T18:43:53.738" v="8629" actId="1076"/>
          <ac:spMkLst>
            <pc:docMk/>
            <pc:sldMk cId="1335551305" sldId="293"/>
            <ac:spMk id="8" creationId="{91A887A6-D9FC-6EE7-9B1C-2F9D4D9087C7}"/>
          </ac:spMkLst>
        </pc:spChg>
        <pc:spChg chg="del mod">
          <ac:chgData name="Sara Monteiro - FORMADOR PRT" userId="21b18b9a-5f76-4055-bb3c-283e3c17c384" providerId="ADAL" clId="{292950C4-4D09-4C3D-B1CF-B51A2489AB9B}" dt="2023-06-23T17:39:17.261" v="3622" actId="478"/>
          <ac:spMkLst>
            <pc:docMk/>
            <pc:sldMk cId="1335551305" sldId="293"/>
            <ac:spMk id="271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6-29T18:42:52.766" v="8564" actId="478"/>
          <ac:picMkLst>
            <pc:docMk/>
            <pc:sldMk cId="1335551305" sldId="293"/>
            <ac:picMk id="3" creationId="{3D3DF0A6-569C-8BEE-91D3-A7DD6423B1F5}"/>
          </ac:picMkLst>
        </pc:picChg>
        <pc:picChg chg="add mod">
          <ac:chgData name="Sara Monteiro - FORMADOR PRT" userId="21b18b9a-5f76-4055-bb3c-283e3c17c384" providerId="ADAL" clId="{292950C4-4D09-4C3D-B1CF-B51A2489AB9B}" dt="2023-06-29T18:43:16.258" v="8569" actId="1076"/>
          <ac:picMkLst>
            <pc:docMk/>
            <pc:sldMk cId="1335551305" sldId="293"/>
            <ac:picMk id="7" creationId="{670ADD0B-BE42-EFD6-98E8-6D4E665C55BF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9T19:06:30.162" v="8637" actId="20577"/>
        <pc:sldMkLst>
          <pc:docMk/>
          <pc:sldMk cId="3413920528" sldId="294"/>
        </pc:sldMkLst>
        <pc:spChg chg="add mod">
          <ac:chgData name="Sara Monteiro - FORMADOR PRT" userId="21b18b9a-5f76-4055-bb3c-283e3c17c384" providerId="ADAL" clId="{292950C4-4D09-4C3D-B1CF-B51A2489AB9B}" dt="2023-06-23T17:39:35.222" v="3628"/>
          <ac:spMkLst>
            <pc:docMk/>
            <pc:sldMk cId="3413920528" sldId="294"/>
            <ac:spMk id="2" creationId="{8B448653-431E-D91D-19DC-CF75A924A523}"/>
          </ac:spMkLst>
        </pc:spChg>
        <pc:spChg chg="del mod">
          <ac:chgData name="Sara Monteiro - FORMADOR PRT" userId="21b18b9a-5f76-4055-bb3c-283e3c17c384" providerId="ADAL" clId="{292950C4-4D09-4C3D-B1CF-B51A2489AB9B}" dt="2023-06-23T17:39:34.766" v="3627" actId="478"/>
          <ac:spMkLst>
            <pc:docMk/>
            <pc:sldMk cId="3413920528" sldId="294"/>
            <ac:spMk id="27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9T19:06:30.162" v="8637" actId="20577"/>
          <ac:spMkLst>
            <pc:docMk/>
            <pc:sldMk cId="3413920528" sldId="294"/>
            <ac:spMk id="274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3T17:39:21.010" v="3625"/>
        <pc:sldMkLst>
          <pc:docMk/>
          <pc:sldMk cId="2762682351" sldId="295"/>
        </pc:sldMkLst>
        <pc:spChg chg="add mod">
          <ac:chgData name="Sara Monteiro - FORMADOR PRT" userId="21b18b9a-5f76-4055-bb3c-283e3c17c384" providerId="ADAL" clId="{292950C4-4D09-4C3D-B1CF-B51A2489AB9B}" dt="2023-06-23T17:39:21.010" v="3625"/>
          <ac:spMkLst>
            <pc:docMk/>
            <pc:sldMk cId="2762682351" sldId="295"/>
            <ac:spMk id="3" creationId="{D455CA2A-E9C6-E895-92CE-935301D2EE5B}"/>
          </ac:spMkLst>
        </pc:spChg>
        <pc:spChg chg="del">
          <ac:chgData name="Sara Monteiro - FORMADOR PRT" userId="21b18b9a-5f76-4055-bb3c-283e3c17c384" providerId="ADAL" clId="{292950C4-4D09-4C3D-B1CF-B51A2489AB9B}" dt="2023-06-23T17:39:20.486" v="3624" actId="478"/>
          <ac:spMkLst>
            <pc:docMk/>
            <pc:sldMk cId="2762682351" sldId="295"/>
            <ac:spMk id="271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3T17:39:39.795" v="3630"/>
        <pc:sldMkLst>
          <pc:docMk/>
          <pc:sldMk cId="850114805" sldId="297"/>
        </pc:sldMkLst>
        <pc:spChg chg="add mod">
          <ac:chgData name="Sara Monteiro - FORMADOR PRT" userId="21b18b9a-5f76-4055-bb3c-283e3c17c384" providerId="ADAL" clId="{292950C4-4D09-4C3D-B1CF-B51A2489AB9B}" dt="2023-06-23T17:39:39.795" v="3630"/>
          <ac:spMkLst>
            <pc:docMk/>
            <pc:sldMk cId="850114805" sldId="297"/>
            <ac:spMk id="4" creationId="{02EA763B-F89B-5121-1778-F9584205D75B}"/>
          </ac:spMkLst>
        </pc:spChg>
        <pc:spChg chg="del">
          <ac:chgData name="Sara Monteiro - FORMADOR PRT" userId="21b18b9a-5f76-4055-bb3c-283e3c17c384" providerId="ADAL" clId="{292950C4-4D09-4C3D-B1CF-B51A2489AB9B}" dt="2023-06-23T17:39:39.470" v="3629" actId="478"/>
          <ac:spMkLst>
            <pc:docMk/>
            <pc:sldMk cId="850114805" sldId="297"/>
            <ac:spMk id="271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3T17:39:49.010" v="3632"/>
        <pc:sldMkLst>
          <pc:docMk/>
          <pc:sldMk cId="3567789166" sldId="298"/>
        </pc:sldMkLst>
        <pc:spChg chg="add mod">
          <ac:chgData name="Sara Monteiro - FORMADOR PRT" userId="21b18b9a-5f76-4055-bb3c-283e3c17c384" providerId="ADAL" clId="{292950C4-4D09-4C3D-B1CF-B51A2489AB9B}" dt="2023-06-23T17:39:49.010" v="3632"/>
          <ac:spMkLst>
            <pc:docMk/>
            <pc:sldMk cId="3567789166" sldId="298"/>
            <ac:spMk id="3" creationId="{D70D0FC6-DA26-2865-16EB-49E5E59BB3F9}"/>
          </ac:spMkLst>
        </pc:spChg>
        <pc:spChg chg="del">
          <ac:chgData name="Sara Monteiro - FORMADOR PRT" userId="21b18b9a-5f76-4055-bb3c-283e3c17c384" providerId="ADAL" clId="{292950C4-4D09-4C3D-B1CF-B51A2489AB9B}" dt="2023-06-23T17:39:48.509" v="3631" actId="478"/>
          <ac:spMkLst>
            <pc:docMk/>
            <pc:sldMk cId="3567789166" sldId="298"/>
            <ac:spMk id="271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9T18:37:57.555" v="8561" actId="20577"/>
        <pc:sldMkLst>
          <pc:docMk/>
          <pc:sldMk cId="69076807" sldId="299"/>
        </pc:sldMkLst>
        <pc:spChg chg="add mod">
          <ac:chgData name="Sara Monteiro - FORMADOR PRT" userId="21b18b9a-5f76-4055-bb3c-283e3c17c384" providerId="ADAL" clId="{292950C4-4D09-4C3D-B1CF-B51A2489AB9B}" dt="2023-06-23T17:39:52.372" v="3634"/>
          <ac:spMkLst>
            <pc:docMk/>
            <pc:sldMk cId="69076807" sldId="299"/>
            <ac:spMk id="2" creationId="{438C78A0-65B3-AAF8-D59B-122402A6D0A6}"/>
          </ac:spMkLst>
        </pc:spChg>
        <pc:spChg chg="mod">
          <ac:chgData name="Sara Monteiro - FORMADOR PRT" userId="21b18b9a-5f76-4055-bb3c-283e3c17c384" providerId="ADAL" clId="{292950C4-4D09-4C3D-B1CF-B51A2489AB9B}" dt="2023-06-29T18:37:57.555" v="8561" actId="20577"/>
          <ac:spMkLst>
            <pc:docMk/>
            <pc:sldMk cId="69076807" sldId="299"/>
            <ac:spMk id="269" creationId="{00000000-0000-0000-0000-000000000000}"/>
          </ac:spMkLst>
        </pc:spChg>
        <pc:spChg chg="del">
          <ac:chgData name="Sara Monteiro - FORMADOR PRT" userId="21b18b9a-5f76-4055-bb3c-283e3c17c384" providerId="ADAL" clId="{292950C4-4D09-4C3D-B1CF-B51A2489AB9B}" dt="2023-06-23T17:39:51.858" v="3633" actId="478"/>
          <ac:spMkLst>
            <pc:docMk/>
            <pc:sldMk cId="69076807" sldId="299"/>
            <ac:spMk id="271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9T19:23:06.011" v="8646"/>
        <pc:sldMkLst>
          <pc:docMk/>
          <pc:sldMk cId="2669253206" sldId="300"/>
        </pc:sldMkLst>
        <pc:spChg chg="add mod">
          <ac:chgData name="Sara Monteiro - FORMADOR PRT" userId="21b18b9a-5f76-4055-bb3c-283e3c17c384" providerId="ADAL" clId="{292950C4-4D09-4C3D-B1CF-B51A2489AB9B}" dt="2023-06-23T17:39:56.161" v="3636"/>
          <ac:spMkLst>
            <pc:docMk/>
            <pc:sldMk cId="2669253206" sldId="300"/>
            <ac:spMk id="2" creationId="{88D57A69-6F63-A8FC-7250-98E07D4A3FA4}"/>
          </ac:spMkLst>
        </pc:spChg>
        <pc:spChg chg="del">
          <ac:chgData name="Sara Monteiro - FORMADOR PRT" userId="21b18b9a-5f76-4055-bb3c-283e3c17c384" providerId="ADAL" clId="{292950C4-4D09-4C3D-B1CF-B51A2489AB9B}" dt="2023-06-23T17:39:55.741" v="3635" actId="478"/>
          <ac:spMkLst>
            <pc:docMk/>
            <pc:sldMk cId="2669253206" sldId="300"/>
            <ac:spMk id="27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9T19:23:06.011" v="8646"/>
          <ac:spMkLst>
            <pc:docMk/>
            <pc:sldMk cId="2669253206" sldId="300"/>
            <ac:spMk id="274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6-29T19:22:43.462" v="8638" actId="478"/>
          <ac:picMkLst>
            <pc:docMk/>
            <pc:sldMk cId="2669253206" sldId="300"/>
            <ac:picMk id="4" creationId="{B95FF532-E163-F9C6-6602-58E5CB19C46E}"/>
          </ac:picMkLst>
        </pc:picChg>
        <pc:picChg chg="add mod">
          <ac:chgData name="Sara Monteiro - FORMADOR PRT" userId="21b18b9a-5f76-4055-bb3c-283e3c17c384" providerId="ADAL" clId="{292950C4-4D09-4C3D-B1CF-B51A2489AB9B}" dt="2023-06-29T19:22:54.790" v="8643" actId="1076"/>
          <ac:picMkLst>
            <pc:docMk/>
            <pc:sldMk cId="2669253206" sldId="300"/>
            <ac:picMk id="7" creationId="{49CF2D02-03C2-5F93-009D-94A45939EFCA}"/>
          </ac:picMkLst>
        </pc:picChg>
      </pc:sldChg>
      <pc:sldChg chg="addSp delSp modSp add del mod ord">
        <pc:chgData name="Sara Monteiro - FORMADOR PRT" userId="21b18b9a-5f76-4055-bb3c-283e3c17c384" providerId="ADAL" clId="{292950C4-4D09-4C3D-B1CF-B51A2489AB9B}" dt="2023-06-29T19:51:09.718" v="8699" actId="1076"/>
        <pc:sldMkLst>
          <pc:docMk/>
          <pc:sldMk cId="1617564748" sldId="301"/>
        </pc:sldMkLst>
        <pc:spChg chg="add mod">
          <ac:chgData name="Sara Monteiro - FORMADOR PRT" userId="21b18b9a-5f76-4055-bb3c-283e3c17c384" providerId="ADAL" clId="{292950C4-4D09-4C3D-B1CF-B51A2489AB9B}" dt="2023-06-23T17:40:00.282" v="3638"/>
          <ac:spMkLst>
            <pc:docMk/>
            <pc:sldMk cId="1617564748" sldId="301"/>
            <ac:spMk id="2" creationId="{1FCA95D4-1EB9-5B92-2514-63ACDB1C9D3A}"/>
          </ac:spMkLst>
        </pc:spChg>
        <pc:spChg chg="del mod">
          <ac:chgData name="Sara Monteiro - FORMADOR PRT" userId="21b18b9a-5f76-4055-bb3c-283e3c17c384" providerId="ADAL" clId="{292950C4-4D09-4C3D-B1CF-B51A2489AB9B}" dt="2023-06-29T19:43:47.616" v="8674" actId="478"/>
          <ac:spMkLst>
            <pc:docMk/>
            <pc:sldMk cId="1617564748" sldId="301"/>
            <ac:spMk id="4" creationId="{045C608D-519D-234A-88DD-AF52F5E19BD8}"/>
          </ac:spMkLst>
        </pc:spChg>
        <pc:spChg chg="del">
          <ac:chgData name="Sara Monteiro - FORMADOR PRT" userId="21b18b9a-5f76-4055-bb3c-283e3c17c384" providerId="ADAL" clId="{292950C4-4D09-4C3D-B1CF-B51A2489AB9B}" dt="2023-06-23T17:39:59.799" v="3637" actId="478"/>
          <ac:spMkLst>
            <pc:docMk/>
            <pc:sldMk cId="1617564748" sldId="301"/>
            <ac:spMk id="271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6-29T19:43:44.799" v="8671" actId="478"/>
          <ac:picMkLst>
            <pc:docMk/>
            <pc:sldMk cId="1617564748" sldId="301"/>
            <ac:picMk id="5" creationId="{BE71A845-78BE-D924-F9A8-5B059DF8E684}"/>
          </ac:picMkLst>
        </pc:picChg>
        <pc:picChg chg="del">
          <ac:chgData name="Sara Monteiro - FORMADOR PRT" userId="21b18b9a-5f76-4055-bb3c-283e3c17c384" providerId="ADAL" clId="{292950C4-4D09-4C3D-B1CF-B51A2489AB9B}" dt="2023-06-29T19:43:45.331" v="8672" actId="478"/>
          <ac:picMkLst>
            <pc:docMk/>
            <pc:sldMk cId="1617564748" sldId="301"/>
            <ac:picMk id="6" creationId="{370067EC-3982-5DE0-1382-079467F6B9D8}"/>
          </ac:picMkLst>
        </pc:picChg>
        <pc:picChg chg="del">
          <ac:chgData name="Sara Monteiro - FORMADOR PRT" userId="21b18b9a-5f76-4055-bb3c-283e3c17c384" providerId="ADAL" clId="{292950C4-4D09-4C3D-B1CF-B51A2489AB9B}" dt="2023-06-29T19:39:50.167" v="8652" actId="478"/>
          <ac:picMkLst>
            <pc:docMk/>
            <pc:sldMk cId="1617564748" sldId="301"/>
            <ac:picMk id="7" creationId="{A0C17916-7EC6-147F-9417-2D297B23D348}"/>
          </ac:picMkLst>
        </pc:picChg>
        <pc:picChg chg="add mod">
          <ac:chgData name="Sara Monteiro - FORMADOR PRT" userId="21b18b9a-5f76-4055-bb3c-283e3c17c384" providerId="ADAL" clId="{292950C4-4D09-4C3D-B1CF-B51A2489AB9B}" dt="2023-06-29T19:51:09.718" v="8699" actId="1076"/>
          <ac:picMkLst>
            <pc:docMk/>
            <pc:sldMk cId="1617564748" sldId="301"/>
            <ac:picMk id="8" creationId="{3633CF4B-2526-05B8-FD30-9813F3F77F12}"/>
          </ac:picMkLst>
        </pc:picChg>
        <pc:picChg chg="add mod">
          <ac:chgData name="Sara Monteiro - FORMADOR PRT" userId="21b18b9a-5f76-4055-bb3c-283e3c17c384" providerId="ADAL" clId="{292950C4-4D09-4C3D-B1CF-B51A2489AB9B}" dt="2023-06-29T19:44:25.487" v="8679" actId="1076"/>
          <ac:picMkLst>
            <pc:docMk/>
            <pc:sldMk cId="1617564748" sldId="301"/>
            <ac:picMk id="10" creationId="{0E4476C2-A9DF-C30F-3ED1-A6B4F0862FCA}"/>
          </ac:picMkLst>
        </pc:picChg>
        <pc:picChg chg="add mod">
          <ac:chgData name="Sara Monteiro - FORMADOR PRT" userId="21b18b9a-5f76-4055-bb3c-283e3c17c384" providerId="ADAL" clId="{292950C4-4D09-4C3D-B1CF-B51A2489AB9B}" dt="2023-06-29T19:49:36.431" v="8690" actId="1076"/>
          <ac:picMkLst>
            <pc:docMk/>
            <pc:sldMk cId="1617564748" sldId="301"/>
            <ac:picMk id="12" creationId="{244B3366-49E5-B513-096E-E3D2986586C8}"/>
          </ac:picMkLst>
        </pc:picChg>
        <pc:picChg chg="add mod">
          <ac:chgData name="Sara Monteiro - FORMADOR PRT" userId="21b18b9a-5f76-4055-bb3c-283e3c17c384" providerId="ADAL" clId="{292950C4-4D09-4C3D-B1CF-B51A2489AB9B}" dt="2023-06-29T19:49:30.159" v="8687" actId="1076"/>
          <ac:picMkLst>
            <pc:docMk/>
            <pc:sldMk cId="1617564748" sldId="301"/>
            <ac:picMk id="14" creationId="{44803EAF-4BC3-3359-3814-9BB0E8F13A38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6-29T20:04:16.055" v="8733" actId="20577"/>
        <pc:sldMkLst>
          <pc:docMk/>
          <pc:sldMk cId="2836375900" sldId="302"/>
        </pc:sldMkLst>
        <pc:spChg chg="add mod">
          <ac:chgData name="Sara Monteiro - FORMADOR PRT" userId="21b18b9a-5f76-4055-bb3c-283e3c17c384" providerId="ADAL" clId="{292950C4-4D09-4C3D-B1CF-B51A2489AB9B}" dt="2023-06-23T17:40:10.874" v="3641"/>
          <ac:spMkLst>
            <pc:docMk/>
            <pc:sldMk cId="2836375900" sldId="302"/>
            <ac:spMk id="2" creationId="{971C2259-CB84-445F-B686-A4C49CC2216C}"/>
          </ac:spMkLst>
        </pc:spChg>
        <pc:spChg chg="mod">
          <ac:chgData name="Sara Monteiro - FORMADOR PRT" userId="21b18b9a-5f76-4055-bb3c-283e3c17c384" providerId="ADAL" clId="{292950C4-4D09-4C3D-B1CF-B51A2489AB9B}" dt="2023-06-29T19:26:41.004" v="8649" actId="20577"/>
          <ac:spMkLst>
            <pc:docMk/>
            <pc:sldMk cId="2836375900" sldId="302"/>
            <ac:spMk id="269" creationId="{00000000-0000-0000-0000-000000000000}"/>
          </ac:spMkLst>
        </pc:spChg>
        <pc:spChg chg="del mod">
          <ac:chgData name="Sara Monteiro - FORMADOR PRT" userId="21b18b9a-5f76-4055-bb3c-283e3c17c384" providerId="ADAL" clId="{292950C4-4D09-4C3D-B1CF-B51A2489AB9B}" dt="2023-06-23T17:40:10.450" v="3640" actId="478"/>
          <ac:spMkLst>
            <pc:docMk/>
            <pc:sldMk cId="2836375900" sldId="302"/>
            <ac:spMk id="27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9T20:04:16.055" v="8733" actId="20577"/>
          <ac:spMkLst>
            <pc:docMk/>
            <pc:sldMk cId="2836375900" sldId="302"/>
            <ac:spMk id="274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3T17:40:16.162" v="3643"/>
        <pc:sldMkLst>
          <pc:docMk/>
          <pc:sldMk cId="4210883676" sldId="303"/>
        </pc:sldMkLst>
        <pc:spChg chg="add mod">
          <ac:chgData name="Sara Monteiro - FORMADOR PRT" userId="21b18b9a-5f76-4055-bb3c-283e3c17c384" providerId="ADAL" clId="{292950C4-4D09-4C3D-B1CF-B51A2489AB9B}" dt="2023-06-23T17:40:16.162" v="3643"/>
          <ac:spMkLst>
            <pc:docMk/>
            <pc:sldMk cId="4210883676" sldId="303"/>
            <ac:spMk id="5" creationId="{93B69163-ACAC-AA75-3C0C-A0F7811415BB}"/>
          </ac:spMkLst>
        </pc:spChg>
        <pc:spChg chg="del">
          <ac:chgData name="Sara Monteiro - FORMADOR PRT" userId="21b18b9a-5f76-4055-bb3c-283e3c17c384" providerId="ADAL" clId="{292950C4-4D09-4C3D-B1CF-B51A2489AB9B}" dt="2023-06-23T17:40:15.605" v="3642" actId="478"/>
          <ac:spMkLst>
            <pc:docMk/>
            <pc:sldMk cId="4210883676" sldId="303"/>
            <ac:spMk id="271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3T17:40:23.282" v="3645"/>
        <pc:sldMkLst>
          <pc:docMk/>
          <pc:sldMk cId="3190501055" sldId="304"/>
        </pc:sldMkLst>
        <pc:spChg chg="add mod">
          <ac:chgData name="Sara Monteiro - FORMADOR PRT" userId="21b18b9a-5f76-4055-bb3c-283e3c17c384" providerId="ADAL" clId="{292950C4-4D09-4C3D-B1CF-B51A2489AB9B}" dt="2023-06-23T17:40:23.282" v="3645"/>
          <ac:spMkLst>
            <pc:docMk/>
            <pc:sldMk cId="3190501055" sldId="304"/>
            <ac:spMk id="2" creationId="{E51E0E8B-B5C9-8B51-B09F-AF04CC009C8A}"/>
          </ac:spMkLst>
        </pc:spChg>
        <pc:spChg chg="del">
          <ac:chgData name="Sara Monteiro - FORMADOR PRT" userId="21b18b9a-5f76-4055-bb3c-283e3c17c384" providerId="ADAL" clId="{292950C4-4D09-4C3D-B1CF-B51A2489AB9B}" dt="2023-06-23T17:40:22.781" v="3644" actId="478"/>
          <ac:spMkLst>
            <pc:docMk/>
            <pc:sldMk cId="3190501055" sldId="304"/>
            <ac:spMk id="271" creationId="{00000000-0000-0000-0000-000000000000}"/>
          </ac:spMkLst>
        </pc:spChg>
      </pc:sldChg>
      <pc:sldChg chg="addSp delSp modSp mod">
        <pc:chgData name="Sara Monteiro - FORMADOR PRT" userId="21b18b9a-5f76-4055-bb3c-283e3c17c384" providerId="ADAL" clId="{292950C4-4D09-4C3D-B1CF-B51A2489AB9B}" dt="2023-06-28T20:11:37.770" v="8559" actId="20577"/>
        <pc:sldMkLst>
          <pc:docMk/>
          <pc:sldMk cId="2751675641" sldId="305"/>
        </pc:sldMkLst>
        <pc:spChg chg="add mod">
          <ac:chgData name="Sara Monteiro - FORMADOR PRT" userId="21b18b9a-5f76-4055-bb3c-283e3c17c384" providerId="ADAL" clId="{292950C4-4D09-4C3D-B1CF-B51A2489AB9B}" dt="2023-06-23T17:40:26.802" v="3647"/>
          <ac:spMkLst>
            <pc:docMk/>
            <pc:sldMk cId="2751675641" sldId="305"/>
            <ac:spMk id="2" creationId="{71EA2776-FEB4-25B2-AFBE-40B2D61721B9}"/>
          </ac:spMkLst>
        </pc:spChg>
        <pc:spChg chg="del">
          <ac:chgData name="Sara Monteiro - FORMADOR PRT" userId="21b18b9a-5f76-4055-bb3c-283e3c17c384" providerId="ADAL" clId="{292950C4-4D09-4C3D-B1CF-B51A2489AB9B}" dt="2023-06-23T17:40:26.165" v="3646" actId="478"/>
          <ac:spMkLst>
            <pc:docMk/>
            <pc:sldMk cId="2751675641" sldId="305"/>
            <ac:spMk id="27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8T20:11:37.770" v="8559" actId="20577"/>
          <ac:spMkLst>
            <pc:docMk/>
            <pc:sldMk cId="2751675641" sldId="305"/>
            <ac:spMk id="274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4:59:03.210" v="9332" actId="47"/>
        <pc:sldMkLst>
          <pc:docMk/>
          <pc:sldMk cId="982499780" sldId="306"/>
        </pc:sldMkLst>
        <pc:spChg chg="add mod">
          <ac:chgData name="Sara Monteiro - FORMADOR PRT" userId="21b18b9a-5f76-4055-bb3c-283e3c17c384" providerId="ADAL" clId="{292950C4-4D09-4C3D-B1CF-B51A2489AB9B}" dt="2023-06-23T17:40:30.215" v="3650" actId="20577"/>
          <ac:spMkLst>
            <pc:docMk/>
            <pc:sldMk cId="982499780" sldId="306"/>
            <ac:spMk id="3" creationId="{F4AC810E-1DD1-D9D8-9EAD-A81C95722EFE}"/>
          </ac:spMkLst>
        </pc:spChg>
        <pc:spChg chg="del">
          <ac:chgData name="Sara Monteiro - FORMADOR PRT" userId="21b18b9a-5f76-4055-bb3c-283e3c17c384" providerId="ADAL" clId="{292950C4-4D09-4C3D-B1CF-B51A2489AB9B}" dt="2023-06-23T17:40:29.513" v="3648" actId="478"/>
          <ac:spMkLst>
            <pc:docMk/>
            <pc:sldMk cId="982499780" sldId="306"/>
            <ac:spMk id="27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7-01T14:56:26.671" v="9311" actId="21"/>
          <ac:spMkLst>
            <pc:docMk/>
            <pc:sldMk cId="982499780" sldId="306"/>
            <ac:spMk id="274" creationId="{00000000-0000-0000-0000-000000000000}"/>
          </ac:spMkLst>
        </pc:spChg>
        <pc:picChg chg="del mod">
          <ac:chgData name="Sara Monteiro - FORMADOR PRT" userId="21b18b9a-5f76-4055-bb3c-283e3c17c384" providerId="ADAL" clId="{292950C4-4D09-4C3D-B1CF-B51A2489AB9B}" dt="2023-07-01T14:54:30.382" v="9275" actId="21"/>
          <ac:picMkLst>
            <pc:docMk/>
            <pc:sldMk cId="982499780" sldId="306"/>
            <ac:picMk id="2" creationId="{DB91E8FA-1BC7-512E-B789-32CAEDD90779}"/>
          </ac:picMkLst>
        </pc:picChg>
        <pc:picChg chg="add del mod">
          <ac:chgData name="Sara Monteiro - FORMADOR PRT" userId="21b18b9a-5f76-4055-bb3c-283e3c17c384" providerId="ADAL" clId="{292950C4-4D09-4C3D-B1CF-B51A2489AB9B}" dt="2023-07-01T14:46:59.675" v="9039"/>
          <ac:picMkLst>
            <pc:docMk/>
            <pc:sldMk cId="982499780" sldId="306"/>
            <ac:picMk id="4" creationId="{9ED4DA9F-0F05-9BA4-5A73-757F6278E012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7-01T15:59:11.571" v="10584" actId="11529"/>
        <pc:sldMkLst>
          <pc:docMk/>
          <pc:sldMk cId="1558820541" sldId="307"/>
        </pc:sldMkLst>
        <pc:spChg chg="add mod">
          <ac:chgData name="Sara Monteiro - FORMADOR PRT" userId="21b18b9a-5f76-4055-bb3c-283e3c17c384" providerId="ADAL" clId="{292950C4-4D09-4C3D-B1CF-B51A2489AB9B}" dt="2023-06-23T17:40:37.243" v="3652"/>
          <ac:spMkLst>
            <pc:docMk/>
            <pc:sldMk cId="1558820541" sldId="307"/>
            <ac:spMk id="2" creationId="{B0F48507-EBCC-A6C5-5C81-514208BC387E}"/>
          </ac:spMkLst>
        </pc:spChg>
        <pc:spChg chg="add">
          <ac:chgData name="Sara Monteiro - FORMADOR PRT" userId="21b18b9a-5f76-4055-bb3c-283e3c17c384" providerId="ADAL" clId="{292950C4-4D09-4C3D-B1CF-B51A2489AB9B}" dt="2023-07-01T15:59:04.966" v="10583" actId="11529"/>
          <ac:spMkLst>
            <pc:docMk/>
            <pc:sldMk cId="1558820541" sldId="307"/>
            <ac:spMk id="13" creationId="{AC405767-E195-899C-5680-D0112818CFEC}"/>
          </ac:spMkLst>
        </pc:spChg>
        <pc:spChg chg="add">
          <ac:chgData name="Sara Monteiro - FORMADOR PRT" userId="21b18b9a-5f76-4055-bb3c-283e3c17c384" providerId="ADAL" clId="{292950C4-4D09-4C3D-B1CF-B51A2489AB9B}" dt="2023-07-01T15:59:11.571" v="10584" actId="11529"/>
          <ac:spMkLst>
            <pc:docMk/>
            <pc:sldMk cId="1558820541" sldId="307"/>
            <ac:spMk id="14" creationId="{D170F282-0324-B541-DC73-0BF83490B11C}"/>
          </ac:spMkLst>
        </pc:spChg>
        <pc:spChg chg="del">
          <ac:chgData name="Sara Monteiro - FORMADOR PRT" userId="21b18b9a-5f76-4055-bb3c-283e3c17c384" providerId="ADAL" clId="{292950C4-4D09-4C3D-B1CF-B51A2489AB9B}" dt="2023-06-23T17:40:36.974" v="3651" actId="478"/>
          <ac:spMkLst>
            <pc:docMk/>
            <pc:sldMk cId="1558820541" sldId="307"/>
            <ac:spMk id="27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7-01T15:47:44.988" v="10559" actId="14100"/>
          <ac:spMkLst>
            <pc:docMk/>
            <pc:sldMk cId="1558820541" sldId="307"/>
            <ac:spMk id="274" creationId="{00000000-0000-0000-0000-000000000000}"/>
          </ac:spMkLst>
        </pc:spChg>
        <pc:picChg chg="del mod">
          <ac:chgData name="Sara Monteiro - FORMADOR PRT" userId="21b18b9a-5f76-4055-bb3c-283e3c17c384" providerId="ADAL" clId="{292950C4-4D09-4C3D-B1CF-B51A2489AB9B}" dt="2023-07-01T15:55:55.603" v="10560" actId="478"/>
          <ac:picMkLst>
            <pc:docMk/>
            <pc:sldMk cId="1558820541" sldId="307"/>
            <ac:picMk id="3" creationId="{2590EC8E-24C2-AF58-5169-E1605B436BA7}"/>
          </ac:picMkLst>
        </pc:picChg>
        <pc:picChg chg="del mod">
          <ac:chgData name="Sara Monteiro - FORMADOR PRT" userId="21b18b9a-5f76-4055-bb3c-283e3c17c384" providerId="ADAL" clId="{292950C4-4D09-4C3D-B1CF-B51A2489AB9B}" dt="2023-07-01T15:55:56.298" v="10561" actId="478"/>
          <ac:picMkLst>
            <pc:docMk/>
            <pc:sldMk cId="1558820541" sldId="307"/>
            <ac:picMk id="4" creationId="{FF9553C3-ACC9-4DCB-FBF5-991F8860C14C}"/>
          </ac:picMkLst>
        </pc:picChg>
        <pc:picChg chg="add mod">
          <ac:chgData name="Sara Monteiro - FORMADOR PRT" userId="21b18b9a-5f76-4055-bb3c-283e3c17c384" providerId="ADAL" clId="{292950C4-4D09-4C3D-B1CF-B51A2489AB9B}" dt="2023-07-01T15:58:05.402" v="10576" actId="1076"/>
          <ac:picMkLst>
            <pc:docMk/>
            <pc:sldMk cId="1558820541" sldId="307"/>
            <ac:picMk id="6" creationId="{AB281C5B-F773-EF15-70BA-269B715A1B08}"/>
          </ac:picMkLst>
        </pc:picChg>
        <pc:picChg chg="add mod">
          <ac:chgData name="Sara Monteiro - FORMADOR PRT" userId="21b18b9a-5f76-4055-bb3c-283e3c17c384" providerId="ADAL" clId="{292950C4-4D09-4C3D-B1CF-B51A2489AB9B}" dt="2023-07-01T15:57:31.531" v="10568" actId="14100"/>
          <ac:picMkLst>
            <pc:docMk/>
            <pc:sldMk cId="1558820541" sldId="307"/>
            <ac:picMk id="8" creationId="{FBF8ECD0-7056-BC6E-2CA4-9525C3839DDA}"/>
          </ac:picMkLst>
        </pc:picChg>
        <pc:picChg chg="add mod">
          <ac:chgData name="Sara Monteiro - FORMADOR PRT" userId="21b18b9a-5f76-4055-bb3c-283e3c17c384" providerId="ADAL" clId="{292950C4-4D09-4C3D-B1CF-B51A2489AB9B}" dt="2023-07-01T15:58:35.756" v="10581" actId="1076"/>
          <ac:picMkLst>
            <pc:docMk/>
            <pc:sldMk cId="1558820541" sldId="307"/>
            <ac:picMk id="10" creationId="{F2EAE6AF-5A0B-6EE0-D5AC-1433E3803E6E}"/>
          </ac:picMkLst>
        </pc:picChg>
        <pc:picChg chg="add mod">
          <ac:chgData name="Sara Monteiro - FORMADOR PRT" userId="21b18b9a-5f76-4055-bb3c-283e3c17c384" providerId="ADAL" clId="{292950C4-4D09-4C3D-B1CF-B51A2489AB9B}" dt="2023-07-01T15:58:37.923" v="10582" actId="1076"/>
          <ac:picMkLst>
            <pc:docMk/>
            <pc:sldMk cId="1558820541" sldId="307"/>
            <ac:picMk id="12" creationId="{27F1C312-1356-DB87-EF54-307F3AD6E5E9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7-01T16:49:01.645" v="10737" actId="1076"/>
        <pc:sldMkLst>
          <pc:docMk/>
          <pc:sldMk cId="722397226" sldId="308"/>
        </pc:sldMkLst>
        <pc:spChg chg="add del mod">
          <ac:chgData name="Sara Monteiro - FORMADOR PRT" userId="21b18b9a-5f76-4055-bb3c-283e3c17c384" providerId="ADAL" clId="{292950C4-4D09-4C3D-B1CF-B51A2489AB9B}" dt="2023-06-23T17:40:41.384" v="3655"/>
          <ac:spMkLst>
            <pc:docMk/>
            <pc:sldMk cId="722397226" sldId="308"/>
            <ac:spMk id="3" creationId="{93EB5DF3-99D6-4F5D-C9B0-0FF0E4965715}"/>
          </ac:spMkLst>
        </pc:spChg>
        <pc:spChg chg="add mod">
          <ac:chgData name="Sara Monteiro - FORMADOR PRT" userId="21b18b9a-5f76-4055-bb3c-283e3c17c384" providerId="ADAL" clId="{292950C4-4D09-4C3D-B1CF-B51A2489AB9B}" dt="2023-06-23T17:40:44.794" v="3657"/>
          <ac:spMkLst>
            <pc:docMk/>
            <pc:sldMk cId="722397226" sldId="308"/>
            <ac:spMk id="4" creationId="{4F0FE0E7-0957-0038-DC8B-6C05CE764BD0}"/>
          </ac:spMkLst>
        </pc:spChg>
        <pc:spChg chg="del mod">
          <ac:chgData name="Sara Monteiro - FORMADOR PRT" userId="21b18b9a-5f76-4055-bb3c-283e3c17c384" providerId="ADAL" clId="{292950C4-4D09-4C3D-B1CF-B51A2489AB9B}" dt="2023-06-23T17:40:44.446" v="3656" actId="478"/>
          <ac:spMkLst>
            <pc:docMk/>
            <pc:sldMk cId="722397226" sldId="308"/>
            <ac:spMk id="271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7-01T16:45:30.301" v="10728" actId="1076"/>
          <ac:spMkLst>
            <pc:docMk/>
            <pc:sldMk cId="722397226" sldId="308"/>
            <ac:spMk id="274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7-01T16:47:20.368" v="10729" actId="478"/>
          <ac:picMkLst>
            <pc:docMk/>
            <pc:sldMk cId="722397226" sldId="308"/>
            <ac:picMk id="2" creationId="{D0D330A7-10E6-245A-3F1C-D4EA93CB3DE6}"/>
          </ac:picMkLst>
        </pc:picChg>
        <pc:picChg chg="del">
          <ac:chgData name="Sara Monteiro - FORMADOR PRT" userId="21b18b9a-5f76-4055-bb3c-283e3c17c384" providerId="ADAL" clId="{292950C4-4D09-4C3D-B1CF-B51A2489AB9B}" dt="2023-07-01T16:47:20.893" v="10730" actId="478"/>
          <ac:picMkLst>
            <pc:docMk/>
            <pc:sldMk cId="722397226" sldId="308"/>
            <ac:picMk id="5" creationId="{144C94B2-13F6-6561-FA67-384D64219380}"/>
          </ac:picMkLst>
        </pc:picChg>
        <pc:picChg chg="add mod">
          <ac:chgData name="Sara Monteiro - FORMADOR PRT" userId="21b18b9a-5f76-4055-bb3c-283e3c17c384" providerId="ADAL" clId="{292950C4-4D09-4C3D-B1CF-B51A2489AB9B}" dt="2023-07-01T16:49:01.645" v="10737" actId="1076"/>
          <ac:picMkLst>
            <pc:docMk/>
            <pc:sldMk cId="722397226" sldId="308"/>
            <ac:picMk id="6" creationId="{94F06CEB-FC1E-128E-DFEB-9B09480B2E6D}"/>
          </ac:picMkLst>
        </pc:picChg>
        <pc:picChg chg="add mod">
          <ac:chgData name="Sara Monteiro - FORMADOR PRT" userId="21b18b9a-5f76-4055-bb3c-283e3c17c384" providerId="ADAL" clId="{292950C4-4D09-4C3D-B1CF-B51A2489AB9B}" dt="2023-07-01T16:49:00.012" v="10736" actId="1076"/>
          <ac:picMkLst>
            <pc:docMk/>
            <pc:sldMk cId="722397226" sldId="308"/>
            <ac:picMk id="8" creationId="{B7F51B98-D6C2-B9B6-E411-7A4A8AD28BEF}"/>
          </ac:picMkLst>
        </pc:picChg>
      </pc:sldChg>
      <pc:sldChg chg="addSp delSp modSp mod">
        <pc:chgData name="Sara Monteiro - FORMADOR PRT" userId="21b18b9a-5f76-4055-bb3c-283e3c17c384" providerId="ADAL" clId="{292950C4-4D09-4C3D-B1CF-B51A2489AB9B}" dt="2023-07-01T17:08:47.195" v="10796" actId="1076"/>
        <pc:sldMkLst>
          <pc:docMk/>
          <pc:sldMk cId="1282257954" sldId="309"/>
        </pc:sldMkLst>
        <pc:spChg chg="add mod">
          <ac:chgData name="Sara Monteiro - FORMADOR PRT" userId="21b18b9a-5f76-4055-bb3c-283e3c17c384" providerId="ADAL" clId="{292950C4-4D09-4C3D-B1CF-B51A2489AB9B}" dt="2023-06-23T17:40:48.731" v="3659"/>
          <ac:spMkLst>
            <pc:docMk/>
            <pc:sldMk cId="1282257954" sldId="309"/>
            <ac:spMk id="2" creationId="{D0B5F9A2-6FC8-3B88-2AA0-394EE26E6180}"/>
          </ac:spMkLst>
        </pc:spChg>
        <pc:spChg chg="del">
          <ac:chgData name="Sara Monteiro - FORMADOR PRT" userId="21b18b9a-5f76-4055-bb3c-283e3c17c384" providerId="ADAL" clId="{292950C4-4D09-4C3D-B1CF-B51A2489AB9B}" dt="2023-06-23T17:40:48.458" v="3658" actId="478"/>
          <ac:spMkLst>
            <pc:docMk/>
            <pc:sldMk cId="1282257954" sldId="309"/>
            <ac:spMk id="271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7-01T17:08:10.420" v="10786" actId="478"/>
          <ac:picMkLst>
            <pc:docMk/>
            <pc:sldMk cId="1282257954" sldId="309"/>
            <ac:picMk id="3" creationId="{7F6B2D93-102C-3B26-4D3B-FFA120524ABE}"/>
          </ac:picMkLst>
        </pc:picChg>
        <pc:picChg chg="add mod">
          <ac:chgData name="Sara Monteiro - FORMADOR PRT" userId="21b18b9a-5f76-4055-bb3c-283e3c17c384" providerId="ADAL" clId="{292950C4-4D09-4C3D-B1CF-B51A2489AB9B}" dt="2023-07-01T17:08:46.107" v="10795" actId="1076"/>
          <ac:picMkLst>
            <pc:docMk/>
            <pc:sldMk cId="1282257954" sldId="309"/>
            <ac:picMk id="5" creationId="{DB339120-2E8A-C39C-3CAC-C1AE04DD5765}"/>
          </ac:picMkLst>
        </pc:picChg>
        <pc:picChg chg="add mod">
          <ac:chgData name="Sara Monteiro - FORMADOR PRT" userId="21b18b9a-5f76-4055-bb3c-283e3c17c384" providerId="ADAL" clId="{292950C4-4D09-4C3D-B1CF-B51A2489AB9B}" dt="2023-07-01T17:08:47.195" v="10796" actId="1076"/>
          <ac:picMkLst>
            <pc:docMk/>
            <pc:sldMk cId="1282257954" sldId="309"/>
            <ac:picMk id="7" creationId="{B3EC5A19-5381-F05F-2634-73D8189B171B}"/>
          </ac:picMkLst>
        </pc:pic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3251988640" sldId="310"/>
        </pc:sldMkLst>
        <pc:spChg chg="add mod">
          <ac:chgData name="Sara Monteiro - FORMADOR PRT" userId="21b18b9a-5f76-4055-bb3c-283e3c17c384" providerId="ADAL" clId="{292950C4-4D09-4C3D-B1CF-B51A2489AB9B}" dt="2023-06-23T17:40:55.690" v="3661"/>
          <ac:spMkLst>
            <pc:docMk/>
            <pc:sldMk cId="3251988640" sldId="310"/>
            <ac:spMk id="3" creationId="{D9749A19-7CF1-02AB-949E-43C1CF39E0AD}"/>
          </ac:spMkLst>
        </pc:spChg>
        <pc:spChg chg="del">
          <ac:chgData name="Sara Monteiro - FORMADOR PRT" userId="21b18b9a-5f76-4055-bb3c-283e3c17c384" providerId="ADAL" clId="{292950C4-4D09-4C3D-B1CF-B51A2489AB9B}" dt="2023-06-23T17:40:55.221" v="3660" actId="478"/>
          <ac:spMkLst>
            <pc:docMk/>
            <pc:sldMk cId="3251988640" sldId="310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81234022" sldId="311"/>
        </pc:sldMkLst>
        <pc:spChg chg="add mod">
          <ac:chgData name="Sara Monteiro - FORMADOR PRT" userId="21b18b9a-5f76-4055-bb3c-283e3c17c384" providerId="ADAL" clId="{292950C4-4D09-4C3D-B1CF-B51A2489AB9B}" dt="2023-06-23T17:41:06.225" v="3664"/>
          <ac:spMkLst>
            <pc:docMk/>
            <pc:sldMk cId="81234022" sldId="311"/>
            <ac:spMk id="2" creationId="{51BF95C6-067D-A184-D016-88B61F9E19B3}"/>
          </ac:spMkLst>
        </pc:spChg>
        <pc:spChg chg="del">
          <ac:chgData name="Sara Monteiro - FORMADOR PRT" userId="21b18b9a-5f76-4055-bb3c-283e3c17c384" providerId="ADAL" clId="{292950C4-4D09-4C3D-B1CF-B51A2489AB9B}" dt="2023-06-23T17:41:05.929" v="3663" actId="478"/>
          <ac:spMkLst>
            <pc:docMk/>
            <pc:sldMk cId="81234022" sldId="311"/>
            <ac:spMk id="271" creationId="{00000000-0000-0000-0000-000000000000}"/>
          </ac:spMkLst>
        </pc:spChg>
        <pc:picChg chg="mod">
          <ac:chgData name="Sara Monteiro - FORMADOR PRT" userId="21b18b9a-5f76-4055-bb3c-283e3c17c384" providerId="ADAL" clId="{292950C4-4D09-4C3D-B1CF-B51A2489AB9B}" dt="2023-06-23T17:41:04.260" v="3662" actId="1076"/>
          <ac:picMkLst>
            <pc:docMk/>
            <pc:sldMk cId="81234022" sldId="311"/>
            <ac:picMk id="6" creationId="{4EC6E1F5-7A7F-EFDA-6082-C0CE9F6AB470}"/>
          </ac:picMkLst>
        </pc:pic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2550029142" sldId="312"/>
        </pc:sldMkLst>
        <pc:spChg chg="add del mod">
          <ac:chgData name="Sara Monteiro - FORMADOR PRT" userId="21b18b9a-5f76-4055-bb3c-283e3c17c384" providerId="ADAL" clId="{292950C4-4D09-4C3D-B1CF-B51A2489AB9B}" dt="2023-06-23T17:41:16.547" v="3669" actId="478"/>
          <ac:spMkLst>
            <pc:docMk/>
            <pc:sldMk cId="2550029142" sldId="312"/>
            <ac:spMk id="5" creationId="{ECCFF64B-8DD7-3FD4-D6FD-E7834DDAB3FA}"/>
          </ac:spMkLst>
        </pc:spChg>
        <pc:spChg chg="add del mod">
          <ac:chgData name="Sara Monteiro - FORMADOR PRT" userId="21b18b9a-5f76-4055-bb3c-283e3c17c384" providerId="ADAL" clId="{292950C4-4D09-4C3D-B1CF-B51A2489AB9B}" dt="2023-06-23T17:41:33.591" v="3678" actId="478"/>
          <ac:spMkLst>
            <pc:docMk/>
            <pc:sldMk cId="2550029142" sldId="312"/>
            <ac:spMk id="7" creationId="{5C788A6A-D08C-6A4E-994B-074FB76C38B3}"/>
          </ac:spMkLst>
        </pc:spChg>
        <pc:spChg chg="add mod">
          <ac:chgData name="Sara Monteiro - FORMADOR PRT" userId="21b18b9a-5f76-4055-bb3c-283e3c17c384" providerId="ADAL" clId="{292950C4-4D09-4C3D-B1CF-B51A2489AB9B}" dt="2023-06-23T17:41:33.884" v="3679"/>
          <ac:spMkLst>
            <pc:docMk/>
            <pc:sldMk cId="2550029142" sldId="312"/>
            <ac:spMk id="8" creationId="{5ED1EE1B-1554-2FA0-3B71-2425F15922E8}"/>
          </ac:spMkLst>
        </pc:spChg>
        <pc:spChg chg="del">
          <ac:chgData name="Sara Monteiro - FORMADOR PRT" userId="21b18b9a-5f76-4055-bb3c-283e3c17c384" providerId="ADAL" clId="{292950C4-4D09-4C3D-B1CF-B51A2489AB9B}" dt="2023-06-23T17:41:10.317" v="3665" actId="478"/>
          <ac:spMkLst>
            <pc:docMk/>
            <pc:sldMk cId="2550029142" sldId="312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2645744288" sldId="313"/>
        </pc:sldMkLst>
        <pc:spChg chg="add del mod">
          <ac:chgData name="Sara Monteiro - FORMADOR PRT" userId="21b18b9a-5f76-4055-bb3c-283e3c17c384" providerId="ADAL" clId="{292950C4-4D09-4C3D-B1CF-B51A2489AB9B}" dt="2023-06-23T17:41:26.049" v="3674" actId="478"/>
          <ac:spMkLst>
            <pc:docMk/>
            <pc:sldMk cId="2645744288" sldId="313"/>
            <ac:spMk id="2" creationId="{57BB6E05-BB13-77EB-16EF-0F7DF55CA1E8}"/>
          </ac:spMkLst>
        </pc:spChg>
        <pc:spChg chg="add del mod">
          <ac:chgData name="Sara Monteiro - FORMADOR PRT" userId="21b18b9a-5f76-4055-bb3c-283e3c17c384" providerId="ADAL" clId="{292950C4-4D09-4C3D-B1CF-B51A2489AB9B}" dt="2023-06-23T17:41:20.416" v="3673"/>
          <ac:spMkLst>
            <pc:docMk/>
            <pc:sldMk cId="2645744288" sldId="313"/>
            <ac:spMk id="6" creationId="{D503224C-E19F-B674-3DFC-8A57F6B078AD}"/>
          </ac:spMkLst>
        </pc:spChg>
        <pc:spChg chg="add mod">
          <ac:chgData name="Sara Monteiro - FORMADOR PRT" userId="21b18b9a-5f76-4055-bb3c-283e3c17c384" providerId="ADAL" clId="{292950C4-4D09-4C3D-B1CF-B51A2489AB9B}" dt="2023-06-23T17:41:26.278" v="3675"/>
          <ac:spMkLst>
            <pc:docMk/>
            <pc:sldMk cId="2645744288" sldId="313"/>
            <ac:spMk id="7" creationId="{7643F752-6924-C827-DC50-C180DE3F91FC}"/>
          </ac:spMkLst>
        </pc:spChg>
        <pc:spChg chg="del">
          <ac:chgData name="Sara Monteiro - FORMADOR PRT" userId="21b18b9a-5f76-4055-bb3c-283e3c17c384" providerId="ADAL" clId="{292950C4-4D09-4C3D-B1CF-B51A2489AB9B}" dt="2023-06-23T17:41:13.613" v="3667" actId="478"/>
          <ac:spMkLst>
            <pc:docMk/>
            <pc:sldMk cId="2645744288" sldId="313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3839190466" sldId="314"/>
        </pc:sldMkLst>
        <pc:spChg chg="add mod">
          <ac:chgData name="Sara Monteiro - FORMADOR PRT" userId="21b18b9a-5f76-4055-bb3c-283e3c17c384" providerId="ADAL" clId="{292950C4-4D09-4C3D-B1CF-B51A2489AB9B}" dt="2023-06-23T17:41:29.786" v="3677"/>
          <ac:spMkLst>
            <pc:docMk/>
            <pc:sldMk cId="3839190466" sldId="314"/>
            <ac:spMk id="2" creationId="{73990089-EA09-34E4-FA31-9F07922668B6}"/>
          </ac:spMkLst>
        </pc:spChg>
        <pc:spChg chg="del">
          <ac:chgData name="Sara Monteiro - FORMADOR PRT" userId="21b18b9a-5f76-4055-bb3c-283e3c17c384" providerId="ADAL" clId="{292950C4-4D09-4C3D-B1CF-B51A2489AB9B}" dt="2023-06-23T17:41:29.422" v="3676" actId="478"/>
          <ac:spMkLst>
            <pc:docMk/>
            <pc:sldMk cId="3839190466" sldId="314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1591160541" sldId="315"/>
        </pc:sldMkLst>
        <pc:spChg chg="add mod">
          <ac:chgData name="Sara Monteiro - FORMADOR PRT" userId="21b18b9a-5f76-4055-bb3c-283e3c17c384" providerId="ADAL" clId="{292950C4-4D09-4C3D-B1CF-B51A2489AB9B}" dt="2023-06-23T17:41:54.457" v="3687"/>
          <ac:spMkLst>
            <pc:docMk/>
            <pc:sldMk cId="1591160541" sldId="315"/>
            <ac:spMk id="2" creationId="{05109B17-C496-BCFE-65EF-A5A3848E7589}"/>
          </ac:spMkLst>
        </pc:spChg>
        <pc:spChg chg="del">
          <ac:chgData name="Sara Monteiro - FORMADOR PRT" userId="21b18b9a-5f76-4055-bb3c-283e3c17c384" providerId="ADAL" clId="{292950C4-4D09-4C3D-B1CF-B51A2489AB9B}" dt="2023-06-23T17:41:54.165" v="3686" actId="478"/>
          <ac:spMkLst>
            <pc:docMk/>
            <pc:sldMk cId="1591160541" sldId="315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1814010799" sldId="316"/>
        </pc:sldMkLst>
        <pc:spChg chg="add mod">
          <ac:chgData name="Sara Monteiro - FORMADOR PRT" userId="21b18b9a-5f76-4055-bb3c-283e3c17c384" providerId="ADAL" clId="{292950C4-4D09-4C3D-B1CF-B51A2489AB9B}" dt="2023-06-23T17:41:42.891" v="3681"/>
          <ac:spMkLst>
            <pc:docMk/>
            <pc:sldMk cId="1814010799" sldId="316"/>
            <ac:spMk id="2" creationId="{2EB0577A-0476-E02D-0274-AFC6B4E0F891}"/>
          </ac:spMkLst>
        </pc:spChg>
        <pc:spChg chg="del">
          <ac:chgData name="Sara Monteiro - FORMADOR PRT" userId="21b18b9a-5f76-4055-bb3c-283e3c17c384" providerId="ADAL" clId="{292950C4-4D09-4C3D-B1CF-B51A2489AB9B}" dt="2023-06-23T17:41:42.439" v="3680" actId="478"/>
          <ac:spMkLst>
            <pc:docMk/>
            <pc:sldMk cId="1814010799" sldId="316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2676409001" sldId="317"/>
        </pc:sldMkLst>
        <pc:spChg chg="add mod">
          <ac:chgData name="Sara Monteiro - FORMADOR PRT" userId="21b18b9a-5f76-4055-bb3c-283e3c17c384" providerId="ADAL" clId="{292950C4-4D09-4C3D-B1CF-B51A2489AB9B}" dt="2023-06-23T17:41:46.825" v="3683"/>
          <ac:spMkLst>
            <pc:docMk/>
            <pc:sldMk cId="2676409001" sldId="317"/>
            <ac:spMk id="2" creationId="{5B1363D0-3BA2-FBF7-7038-196A654E480A}"/>
          </ac:spMkLst>
        </pc:spChg>
        <pc:spChg chg="del">
          <ac:chgData name="Sara Monteiro - FORMADOR PRT" userId="21b18b9a-5f76-4055-bb3c-283e3c17c384" providerId="ADAL" clId="{292950C4-4D09-4C3D-B1CF-B51A2489AB9B}" dt="2023-06-23T17:41:46.342" v="3682" actId="478"/>
          <ac:spMkLst>
            <pc:docMk/>
            <pc:sldMk cId="2676409001" sldId="317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632728419" sldId="318"/>
        </pc:sldMkLst>
        <pc:spChg chg="add mod">
          <ac:chgData name="Sara Monteiro - FORMADOR PRT" userId="21b18b9a-5f76-4055-bb3c-283e3c17c384" providerId="ADAL" clId="{292950C4-4D09-4C3D-B1CF-B51A2489AB9B}" dt="2023-06-23T17:41:57.290" v="3689"/>
          <ac:spMkLst>
            <pc:docMk/>
            <pc:sldMk cId="632728419" sldId="318"/>
            <ac:spMk id="2" creationId="{B6BC5296-7260-3754-9A54-E8F04C6F601A}"/>
          </ac:spMkLst>
        </pc:spChg>
        <pc:spChg chg="del">
          <ac:chgData name="Sara Monteiro - FORMADOR PRT" userId="21b18b9a-5f76-4055-bb3c-283e3c17c384" providerId="ADAL" clId="{292950C4-4D09-4C3D-B1CF-B51A2489AB9B}" dt="2023-06-23T17:41:56.981" v="3688" actId="478"/>
          <ac:spMkLst>
            <pc:docMk/>
            <pc:sldMk cId="632728419" sldId="318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2528692986" sldId="319"/>
        </pc:sldMkLst>
        <pc:spChg chg="add mod">
          <ac:chgData name="Sara Monteiro - FORMADOR PRT" userId="21b18b9a-5f76-4055-bb3c-283e3c17c384" providerId="ADAL" clId="{292950C4-4D09-4C3D-B1CF-B51A2489AB9B}" dt="2023-06-23T17:41:50.842" v="3685"/>
          <ac:spMkLst>
            <pc:docMk/>
            <pc:sldMk cId="2528692986" sldId="319"/>
            <ac:spMk id="2" creationId="{F5C248DA-9AA9-E6A6-9966-BA052EFAD209}"/>
          </ac:spMkLst>
        </pc:spChg>
        <pc:spChg chg="del">
          <ac:chgData name="Sara Monteiro - FORMADOR PRT" userId="21b18b9a-5f76-4055-bb3c-283e3c17c384" providerId="ADAL" clId="{292950C4-4D09-4C3D-B1CF-B51A2489AB9B}" dt="2023-06-23T17:41:50.389" v="3684" actId="478"/>
          <ac:spMkLst>
            <pc:docMk/>
            <pc:sldMk cId="2528692986" sldId="319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3675755809" sldId="320"/>
        </pc:sldMkLst>
        <pc:spChg chg="add mod">
          <ac:chgData name="Sara Monteiro - FORMADOR PRT" userId="21b18b9a-5f76-4055-bb3c-283e3c17c384" providerId="ADAL" clId="{292950C4-4D09-4C3D-B1CF-B51A2489AB9B}" dt="2023-06-23T17:42:06.298" v="3693"/>
          <ac:spMkLst>
            <pc:docMk/>
            <pc:sldMk cId="3675755809" sldId="320"/>
            <ac:spMk id="2" creationId="{05DFFEA0-472D-E682-E0F1-6A46E89AF6F2}"/>
          </ac:spMkLst>
        </pc:spChg>
        <pc:spChg chg="del">
          <ac:chgData name="Sara Monteiro - FORMADOR PRT" userId="21b18b9a-5f76-4055-bb3c-283e3c17c384" providerId="ADAL" clId="{292950C4-4D09-4C3D-B1CF-B51A2489AB9B}" dt="2023-06-23T17:42:06.045" v="3692" actId="478"/>
          <ac:spMkLst>
            <pc:docMk/>
            <pc:sldMk cId="3675755809" sldId="320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228245669" sldId="321"/>
        </pc:sldMkLst>
        <pc:spChg chg="add mod">
          <ac:chgData name="Sara Monteiro - FORMADOR PRT" userId="21b18b9a-5f76-4055-bb3c-283e3c17c384" providerId="ADAL" clId="{292950C4-4D09-4C3D-B1CF-B51A2489AB9B}" dt="2023-06-23T17:42:09.659" v="3695"/>
          <ac:spMkLst>
            <pc:docMk/>
            <pc:sldMk cId="228245669" sldId="321"/>
            <ac:spMk id="2" creationId="{A3882940-971E-60A5-CE3C-E5370EFC9EE5}"/>
          </ac:spMkLst>
        </pc:spChg>
        <pc:spChg chg="del">
          <ac:chgData name="Sara Monteiro - FORMADOR PRT" userId="21b18b9a-5f76-4055-bb3c-283e3c17c384" providerId="ADAL" clId="{292950C4-4D09-4C3D-B1CF-B51A2489AB9B}" dt="2023-06-23T17:42:09.333" v="3694" actId="478"/>
          <ac:spMkLst>
            <pc:docMk/>
            <pc:sldMk cId="228245669" sldId="321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3103647634" sldId="322"/>
        </pc:sldMkLst>
        <pc:spChg chg="add mod">
          <ac:chgData name="Sara Monteiro - FORMADOR PRT" userId="21b18b9a-5f76-4055-bb3c-283e3c17c384" providerId="ADAL" clId="{292950C4-4D09-4C3D-B1CF-B51A2489AB9B}" dt="2023-06-23T17:42:17.906" v="3699"/>
          <ac:spMkLst>
            <pc:docMk/>
            <pc:sldMk cId="3103647634" sldId="322"/>
            <ac:spMk id="2" creationId="{92B6F259-DC5C-F1B9-1123-9C806FE07391}"/>
          </ac:spMkLst>
        </pc:spChg>
        <pc:spChg chg="del">
          <ac:chgData name="Sara Monteiro - FORMADOR PRT" userId="21b18b9a-5f76-4055-bb3c-283e3c17c384" providerId="ADAL" clId="{292950C4-4D09-4C3D-B1CF-B51A2489AB9B}" dt="2023-06-23T17:42:17.661" v="3698" actId="478"/>
          <ac:spMkLst>
            <pc:docMk/>
            <pc:sldMk cId="3103647634" sldId="322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1912378766" sldId="323"/>
        </pc:sldMkLst>
        <pc:spChg chg="add mod">
          <ac:chgData name="Sara Monteiro - FORMADOR PRT" userId="21b18b9a-5f76-4055-bb3c-283e3c17c384" providerId="ADAL" clId="{292950C4-4D09-4C3D-B1CF-B51A2489AB9B}" dt="2023-06-23T17:42:14.449" v="3697"/>
          <ac:spMkLst>
            <pc:docMk/>
            <pc:sldMk cId="1912378766" sldId="323"/>
            <ac:spMk id="2" creationId="{07A4F0D6-7174-CA18-9F3A-48378D74E724}"/>
          </ac:spMkLst>
        </pc:spChg>
        <pc:spChg chg="del">
          <ac:chgData name="Sara Monteiro - FORMADOR PRT" userId="21b18b9a-5f76-4055-bb3c-283e3c17c384" providerId="ADAL" clId="{292950C4-4D09-4C3D-B1CF-B51A2489AB9B}" dt="2023-06-23T17:42:14.198" v="3696" actId="478"/>
          <ac:spMkLst>
            <pc:docMk/>
            <pc:sldMk cId="1912378766" sldId="323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611599636" sldId="324"/>
        </pc:sldMkLst>
        <pc:spChg chg="add mod">
          <ac:chgData name="Sara Monteiro - FORMADOR PRT" userId="21b18b9a-5f76-4055-bb3c-283e3c17c384" providerId="ADAL" clId="{292950C4-4D09-4C3D-B1CF-B51A2489AB9B}" dt="2023-06-23T17:42:20.954" v="3701"/>
          <ac:spMkLst>
            <pc:docMk/>
            <pc:sldMk cId="611599636" sldId="324"/>
            <ac:spMk id="3" creationId="{4BAE3250-93CF-7B15-2BBB-6C0930D3DDC9}"/>
          </ac:spMkLst>
        </pc:spChg>
        <pc:spChg chg="del">
          <ac:chgData name="Sara Monteiro - FORMADOR PRT" userId="21b18b9a-5f76-4055-bb3c-283e3c17c384" providerId="ADAL" clId="{292950C4-4D09-4C3D-B1CF-B51A2489AB9B}" dt="2023-06-23T17:42:20.694" v="3700" actId="478"/>
          <ac:spMkLst>
            <pc:docMk/>
            <pc:sldMk cId="611599636" sldId="324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1953417899" sldId="325"/>
        </pc:sldMkLst>
        <pc:spChg chg="add mod">
          <ac:chgData name="Sara Monteiro - FORMADOR PRT" userId="21b18b9a-5f76-4055-bb3c-283e3c17c384" providerId="ADAL" clId="{292950C4-4D09-4C3D-B1CF-B51A2489AB9B}" dt="2023-06-23T17:42:36.185" v="3705"/>
          <ac:spMkLst>
            <pc:docMk/>
            <pc:sldMk cId="1953417899" sldId="325"/>
            <ac:spMk id="2" creationId="{754462BB-6979-D5BE-684B-C0AA873A44FF}"/>
          </ac:spMkLst>
        </pc:spChg>
        <pc:spChg chg="del">
          <ac:chgData name="Sara Monteiro - FORMADOR PRT" userId="21b18b9a-5f76-4055-bb3c-283e3c17c384" providerId="ADAL" clId="{292950C4-4D09-4C3D-B1CF-B51A2489AB9B}" dt="2023-06-23T17:42:35.937" v="3704" actId="478"/>
          <ac:spMkLst>
            <pc:docMk/>
            <pc:sldMk cId="1953417899" sldId="325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1840553562" sldId="326"/>
        </pc:sldMkLst>
        <pc:spChg chg="add mod">
          <ac:chgData name="Sara Monteiro - FORMADOR PRT" userId="21b18b9a-5f76-4055-bb3c-283e3c17c384" providerId="ADAL" clId="{292950C4-4D09-4C3D-B1CF-B51A2489AB9B}" dt="2023-06-23T17:42:32.821" v="3703"/>
          <ac:spMkLst>
            <pc:docMk/>
            <pc:sldMk cId="1840553562" sldId="326"/>
            <ac:spMk id="2" creationId="{4B764B60-5E6D-0FB9-35DB-9BFAC9CA5285}"/>
          </ac:spMkLst>
        </pc:spChg>
        <pc:spChg chg="del">
          <ac:chgData name="Sara Monteiro - FORMADOR PRT" userId="21b18b9a-5f76-4055-bb3c-283e3c17c384" providerId="ADAL" clId="{292950C4-4D09-4C3D-B1CF-B51A2489AB9B}" dt="2023-06-23T17:42:32.521" v="3702" actId="478"/>
          <ac:spMkLst>
            <pc:docMk/>
            <pc:sldMk cId="1840553562" sldId="326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2480302599" sldId="327"/>
        </pc:sldMkLst>
        <pc:spChg chg="add mod">
          <ac:chgData name="Sara Monteiro - FORMADOR PRT" userId="21b18b9a-5f76-4055-bb3c-283e3c17c384" providerId="ADAL" clId="{292950C4-4D09-4C3D-B1CF-B51A2489AB9B}" dt="2023-06-23T17:42:51.197" v="3713"/>
          <ac:spMkLst>
            <pc:docMk/>
            <pc:sldMk cId="2480302599" sldId="327"/>
            <ac:spMk id="2" creationId="{2C083E9D-2E3F-8256-B400-B391B89F1265}"/>
          </ac:spMkLst>
        </pc:spChg>
        <pc:spChg chg="del">
          <ac:chgData name="Sara Monteiro - FORMADOR PRT" userId="21b18b9a-5f76-4055-bb3c-283e3c17c384" providerId="ADAL" clId="{292950C4-4D09-4C3D-B1CF-B51A2489AB9B}" dt="2023-06-23T17:42:51.025" v="3712" actId="478"/>
          <ac:spMkLst>
            <pc:docMk/>
            <pc:sldMk cId="2480302599" sldId="327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2227550256" sldId="328"/>
        </pc:sldMkLst>
        <pc:spChg chg="add mod">
          <ac:chgData name="Sara Monteiro - FORMADOR PRT" userId="21b18b9a-5f76-4055-bb3c-283e3c17c384" providerId="ADAL" clId="{292950C4-4D09-4C3D-B1CF-B51A2489AB9B}" dt="2023-06-23T17:42:02.870" v="3691"/>
          <ac:spMkLst>
            <pc:docMk/>
            <pc:sldMk cId="2227550256" sldId="328"/>
            <ac:spMk id="2" creationId="{4F0D1F29-9004-E10A-AD92-AF6627FA99B0}"/>
          </ac:spMkLst>
        </pc:spChg>
        <pc:spChg chg="del">
          <ac:chgData name="Sara Monteiro - FORMADOR PRT" userId="21b18b9a-5f76-4055-bb3c-283e3c17c384" providerId="ADAL" clId="{292950C4-4D09-4C3D-B1CF-B51A2489AB9B}" dt="2023-06-23T17:42:02.329" v="3690" actId="478"/>
          <ac:spMkLst>
            <pc:docMk/>
            <pc:sldMk cId="2227550256" sldId="328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3311466200" sldId="329"/>
        </pc:sldMkLst>
        <pc:spChg chg="add mod">
          <ac:chgData name="Sara Monteiro - FORMADOR PRT" userId="21b18b9a-5f76-4055-bb3c-283e3c17c384" providerId="ADAL" clId="{292950C4-4D09-4C3D-B1CF-B51A2489AB9B}" dt="2023-06-23T17:42:40.126" v="3707"/>
          <ac:spMkLst>
            <pc:docMk/>
            <pc:sldMk cId="3311466200" sldId="329"/>
            <ac:spMk id="4" creationId="{26406099-ECB8-468D-4DE9-E1AE88889392}"/>
          </ac:spMkLst>
        </pc:spChg>
        <pc:spChg chg="del">
          <ac:chgData name="Sara Monteiro - FORMADOR PRT" userId="21b18b9a-5f76-4055-bb3c-283e3c17c384" providerId="ADAL" clId="{292950C4-4D09-4C3D-B1CF-B51A2489AB9B}" dt="2023-06-23T17:42:39.866" v="3706" actId="478"/>
          <ac:spMkLst>
            <pc:docMk/>
            <pc:sldMk cId="3311466200" sldId="329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3492983570" sldId="330"/>
        </pc:sldMkLst>
        <pc:spChg chg="add mod">
          <ac:chgData name="Sara Monteiro - FORMADOR PRT" userId="21b18b9a-5f76-4055-bb3c-283e3c17c384" providerId="ADAL" clId="{292950C4-4D09-4C3D-B1CF-B51A2489AB9B}" dt="2023-06-23T17:42:43.636" v="3709"/>
          <ac:spMkLst>
            <pc:docMk/>
            <pc:sldMk cId="3492983570" sldId="330"/>
            <ac:spMk id="2" creationId="{237A744A-0967-BA50-AE39-70A6B653E3B6}"/>
          </ac:spMkLst>
        </pc:spChg>
        <pc:spChg chg="del">
          <ac:chgData name="Sara Monteiro - FORMADOR PRT" userId="21b18b9a-5f76-4055-bb3c-283e3c17c384" providerId="ADAL" clId="{292950C4-4D09-4C3D-B1CF-B51A2489AB9B}" dt="2023-06-23T17:42:43.317" v="3708" actId="478"/>
          <ac:spMkLst>
            <pc:docMk/>
            <pc:sldMk cId="3492983570" sldId="330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3057122486" sldId="331"/>
        </pc:sldMkLst>
        <pc:spChg chg="add mod">
          <ac:chgData name="Sara Monteiro - FORMADOR PRT" userId="21b18b9a-5f76-4055-bb3c-283e3c17c384" providerId="ADAL" clId="{292950C4-4D09-4C3D-B1CF-B51A2489AB9B}" dt="2023-06-23T17:42:47.082" v="3711"/>
          <ac:spMkLst>
            <pc:docMk/>
            <pc:sldMk cId="3057122486" sldId="331"/>
            <ac:spMk id="2" creationId="{FD9C8C58-5252-9848-9B55-39667759EC69}"/>
          </ac:spMkLst>
        </pc:spChg>
        <pc:spChg chg="del">
          <ac:chgData name="Sara Monteiro - FORMADOR PRT" userId="21b18b9a-5f76-4055-bb3c-283e3c17c384" providerId="ADAL" clId="{292950C4-4D09-4C3D-B1CF-B51A2489AB9B}" dt="2023-06-23T17:42:46.889" v="3710" actId="478"/>
          <ac:spMkLst>
            <pc:docMk/>
            <pc:sldMk cId="3057122486" sldId="331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601833451" sldId="332"/>
        </pc:sldMkLst>
        <pc:spChg chg="add del mod">
          <ac:chgData name="Sara Monteiro - FORMADOR PRT" userId="21b18b9a-5f76-4055-bb3c-283e3c17c384" providerId="ADAL" clId="{292950C4-4D09-4C3D-B1CF-B51A2489AB9B}" dt="2023-06-23T17:42:58.911" v="3716"/>
          <ac:spMkLst>
            <pc:docMk/>
            <pc:sldMk cId="601833451" sldId="332"/>
            <ac:spMk id="2" creationId="{560552FA-53A9-36CC-0B23-3669AC703AE4}"/>
          </ac:spMkLst>
        </pc:spChg>
        <pc:spChg chg="add mod">
          <ac:chgData name="Sara Monteiro - FORMADOR PRT" userId="21b18b9a-5f76-4055-bb3c-283e3c17c384" providerId="ADAL" clId="{292950C4-4D09-4C3D-B1CF-B51A2489AB9B}" dt="2023-06-23T17:43:03.417" v="3719"/>
          <ac:spMkLst>
            <pc:docMk/>
            <pc:sldMk cId="601833451" sldId="332"/>
            <ac:spMk id="6" creationId="{C2868A06-BDCB-F602-6537-B655CA4E5F46}"/>
          </ac:spMkLst>
        </pc:spChg>
        <pc:spChg chg="del mod">
          <ac:chgData name="Sara Monteiro - FORMADOR PRT" userId="21b18b9a-5f76-4055-bb3c-283e3c17c384" providerId="ADAL" clId="{292950C4-4D09-4C3D-B1CF-B51A2489AB9B}" dt="2023-06-23T17:43:02.725" v="3718" actId="478"/>
          <ac:spMkLst>
            <pc:docMk/>
            <pc:sldMk cId="601833451" sldId="332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2406477841" sldId="333"/>
        </pc:sldMkLst>
        <pc:spChg chg="add mod">
          <ac:chgData name="Sara Monteiro - FORMADOR PRT" userId="21b18b9a-5f76-4055-bb3c-283e3c17c384" providerId="ADAL" clId="{292950C4-4D09-4C3D-B1CF-B51A2489AB9B}" dt="2023-06-23T17:43:07.585" v="3721"/>
          <ac:spMkLst>
            <pc:docMk/>
            <pc:sldMk cId="2406477841" sldId="333"/>
            <ac:spMk id="2" creationId="{726CC653-5C3D-806E-1ECC-E148C533C203}"/>
          </ac:spMkLst>
        </pc:spChg>
        <pc:spChg chg="del">
          <ac:chgData name="Sara Monteiro - FORMADOR PRT" userId="21b18b9a-5f76-4055-bb3c-283e3c17c384" providerId="ADAL" clId="{292950C4-4D09-4C3D-B1CF-B51A2489AB9B}" dt="2023-06-23T17:43:07.367" v="3720" actId="478"/>
          <ac:spMkLst>
            <pc:docMk/>
            <pc:sldMk cId="2406477841" sldId="333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3252545207" sldId="334"/>
        </pc:sldMkLst>
        <pc:spChg chg="add mod">
          <ac:chgData name="Sara Monteiro - FORMADOR PRT" userId="21b18b9a-5f76-4055-bb3c-283e3c17c384" providerId="ADAL" clId="{292950C4-4D09-4C3D-B1CF-B51A2489AB9B}" dt="2023-06-23T17:43:14.186" v="3723"/>
          <ac:spMkLst>
            <pc:docMk/>
            <pc:sldMk cId="3252545207" sldId="334"/>
            <ac:spMk id="2" creationId="{855BD115-724E-47B6-3E75-40CDFBB7C456}"/>
          </ac:spMkLst>
        </pc:spChg>
        <pc:spChg chg="del">
          <ac:chgData name="Sara Monteiro - FORMADOR PRT" userId="21b18b9a-5f76-4055-bb3c-283e3c17c384" providerId="ADAL" clId="{292950C4-4D09-4C3D-B1CF-B51A2489AB9B}" dt="2023-06-23T17:43:14.013" v="3722" actId="478"/>
          <ac:spMkLst>
            <pc:docMk/>
            <pc:sldMk cId="3252545207" sldId="334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246577168" sldId="335"/>
        </pc:sldMkLst>
        <pc:spChg chg="add mod">
          <ac:chgData name="Sara Monteiro - FORMADOR PRT" userId="21b18b9a-5f76-4055-bb3c-283e3c17c384" providerId="ADAL" clId="{292950C4-4D09-4C3D-B1CF-B51A2489AB9B}" dt="2023-06-23T17:43:18.501" v="3725"/>
          <ac:spMkLst>
            <pc:docMk/>
            <pc:sldMk cId="246577168" sldId="335"/>
            <ac:spMk id="2" creationId="{A2AA189A-5FF3-E530-47D9-0D24FB553852}"/>
          </ac:spMkLst>
        </pc:spChg>
        <pc:spChg chg="del">
          <ac:chgData name="Sara Monteiro - FORMADOR PRT" userId="21b18b9a-5f76-4055-bb3c-283e3c17c384" providerId="ADAL" clId="{292950C4-4D09-4C3D-B1CF-B51A2489AB9B}" dt="2023-06-23T17:43:18.033" v="3724" actId="478"/>
          <ac:spMkLst>
            <pc:docMk/>
            <pc:sldMk cId="246577168" sldId="335"/>
            <ac:spMk id="271" creationId="{00000000-0000-0000-0000-000000000000}"/>
          </ac:spMkLst>
        </pc:spChg>
      </pc:sldChg>
      <pc:sldChg chg="addSp delSp modSp del mod">
        <pc:chgData name="Sara Monteiro - FORMADOR PRT" userId="21b18b9a-5f76-4055-bb3c-283e3c17c384" providerId="ADAL" clId="{292950C4-4D09-4C3D-B1CF-B51A2489AB9B}" dt="2023-07-01T17:26:39.484" v="11262" actId="47"/>
        <pc:sldMkLst>
          <pc:docMk/>
          <pc:sldMk cId="316117141" sldId="336"/>
        </pc:sldMkLst>
        <pc:spChg chg="add mod">
          <ac:chgData name="Sara Monteiro - FORMADOR PRT" userId="21b18b9a-5f76-4055-bb3c-283e3c17c384" providerId="ADAL" clId="{292950C4-4D09-4C3D-B1CF-B51A2489AB9B}" dt="2023-06-23T17:43:22.729" v="3727"/>
          <ac:spMkLst>
            <pc:docMk/>
            <pc:sldMk cId="316117141" sldId="336"/>
            <ac:spMk id="2" creationId="{1E820FC6-E429-79B0-402D-AF75B1AB4CFE}"/>
          </ac:spMkLst>
        </pc:spChg>
        <pc:spChg chg="del">
          <ac:chgData name="Sara Monteiro - FORMADOR PRT" userId="21b18b9a-5f76-4055-bb3c-283e3c17c384" providerId="ADAL" clId="{292950C4-4D09-4C3D-B1CF-B51A2489AB9B}" dt="2023-06-23T17:43:22.325" v="3726" actId="478"/>
          <ac:spMkLst>
            <pc:docMk/>
            <pc:sldMk cId="316117141" sldId="336"/>
            <ac:spMk id="271" creationId="{00000000-0000-0000-0000-000000000000}"/>
          </ac:spMkLst>
        </pc:spChg>
      </pc:sldChg>
      <pc:sldChg chg="addSp modSp add mod">
        <pc:chgData name="Sara Monteiro - FORMADOR PRT" userId="21b18b9a-5f76-4055-bb3c-283e3c17c384" providerId="ADAL" clId="{292950C4-4D09-4C3D-B1CF-B51A2489AB9B}" dt="2023-06-23T11:14:15.999" v="220" actId="1076"/>
        <pc:sldMkLst>
          <pc:docMk/>
          <pc:sldMk cId="1440151953" sldId="337"/>
        </pc:sldMkLst>
        <pc:spChg chg="mod">
          <ac:chgData name="Sara Monteiro - FORMADOR PRT" userId="21b18b9a-5f76-4055-bb3c-283e3c17c384" providerId="ADAL" clId="{292950C4-4D09-4C3D-B1CF-B51A2489AB9B}" dt="2023-06-23T11:11:14.451" v="172" actId="20577"/>
          <ac:spMkLst>
            <pc:docMk/>
            <pc:sldMk cId="1440151953" sldId="337"/>
            <ac:spMk id="137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0:57:24.787" v="129" actId="5793"/>
          <ac:spMkLst>
            <pc:docMk/>
            <pc:sldMk cId="1440151953" sldId="337"/>
            <ac:spMk id="141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6-23T11:14:15.999" v="220" actId="1076"/>
          <ac:picMkLst>
            <pc:docMk/>
            <pc:sldMk cId="1440151953" sldId="337"/>
            <ac:picMk id="3" creationId="{BEB45422-639E-88EA-5B89-CDFBFE3542FA}"/>
          </ac:picMkLst>
        </pc:picChg>
      </pc:sldChg>
      <pc:sldChg chg="addSp delSp modSp add del mod">
        <pc:chgData name="Sara Monteiro - FORMADOR PRT" userId="21b18b9a-5f76-4055-bb3c-283e3c17c384" providerId="ADAL" clId="{292950C4-4D09-4C3D-B1CF-B51A2489AB9B}" dt="2023-06-23T11:49:11.829" v="401" actId="1076"/>
        <pc:sldMkLst>
          <pc:docMk/>
          <pc:sldMk cId="621011764" sldId="338"/>
        </pc:sldMkLst>
        <pc:spChg chg="del">
          <ac:chgData name="Sara Monteiro - FORMADOR PRT" userId="21b18b9a-5f76-4055-bb3c-283e3c17c384" providerId="ADAL" clId="{292950C4-4D09-4C3D-B1CF-B51A2489AB9B}" dt="2023-06-23T11:47:44.550" v="389" actId="478"/>
          <ac:spMkLst>
            <pc:docMk/>
            <pc:sldMk cId="621011764" sldId="338"/>
            <ac:spMk id="8" creationId="{013C4F99-92A9-DF49-0F70-7E669513382C}"/>
          </ac:spMkLst>
        </pc:spChg>
        <pc:spChg chg="mod">
          <ac:chgData name="Sara Monteiro - FORMADOR PRT" userId="21b18b9a-5f76-4055-bb3c-283e3c17c384" providerId="ADAL" clId="{292950C4-4D09-4C3D-B1CF-B51A2489AB9B}" dt="2023-06-23T11:47:46.143" v="390" actId="20577"/>
          <ac:spMkLst>
            <pc:docMk/>
            <pc:sldMk cId="621011764" sldId="338"/>
            <ac:spMk id="153" creationId="{00000000-0000-0000-0000-000000000000}"/>
          </ac:spMkLst>
        </pc:spChg>
        <pc:picChg chg="add del mod">
          <ac:chgData name="Sara Monteiro - FORMADOR PRT" userId="21b18b9a-5f76-4055-bb3c-283e3c17c384" providerId="ADAL" clId="{292950C4-4D09-4C3D-B1CF-B51A2489AB9B}" dt="2023-06-23T11:49:09.157" v="399" actId="478"/>
          <ac:picMkLst>
            <pc:docMk/>
            <pc:sldMk cId="621011764" sldId="338"/>
            <ac:picMk id="4" creationId="{0C784112-4B43-8CD2-3FF9-FC1B62EF7B91}"/>
          </ac:picMkLst>
        </pc:picChg>
        <pc:picChg chg="del">
          <ac:chgData name="Sara Monteiro - FORMADOR PRT" userId="21b18b9a-5f76-4055-bb3c-283e3c17c384" providerId="ADAL" clId="{292950C4-4D09-4C3D-B1CF-B51A2489AB9B}" dt="2023-06-23T11:47:42.570" v="387" actId="478"/>
          <ac:picMkLst>
            <pc:docMk/>
            <pc:sldMk cId="621011764" sldId="338"/>
            <ac:picMk id="5" creationId="{66FD0F0B-FF7E-AF4C-1084-F7F11A8DE16F}"/>
          </ac:picMkLst>
        </pc:picChg>
        <pc:picChg chg="del">
          <ac:chgData name="Sara Monteiro - FORMADOR PRT" userId="21b18b9a-5f76-4055-bb3c-283e3c17c384" providerId="ADAL" clId="{292950C4-4D09-4C3D-B1CF-B51A2489AB9B}" dt="2023-06-23T11:47:43.189" v="388" actId="478"/>
          <ac:picMkLst>
            <pc:docMk/>
            <pc:sldMk cId="621011764" sldId="338"/>
            <ac:picMk id="7" creationId="{873BE030-BE36-DD3F-47F0-BF923F194B16}"/>
          </ac:picMkLst>
        </pc:picChg>
        <pc:picChg chg="add mod">
          <ac:chgData name="Sara Monteiro - FORMADOR PRT" userId="21b18b9a-5f76-4055-bb3c-283e3c17c384" providerId="ADAL" clId="{292950C4-4D09-4C3D-B1CF-B51A2489AB9B}" dt="2023-06-23T11:49:11.829" v="401" actId="1076"/>
          <ac:picMkLst>
            <pc:docMk/>
            <pc:sldMk cId="621011764" sldId="338"/>
            <ac:picMk id="9" creationId="{0226C09F-B957-E7F8-94D6-1C7257F261EB}"/>
          </ac:picMkLst>
        </pc:picChg>
      </pc:sldChg>
      <pc:sldChg chg="add del">
        <pc:chgData name="Sara Monteiro - FORMADOR PRT" userId="21b18b9a-5f76-4055-bb3c-283e3c17c384" providerId="ADAL" clId="{292950C4-4D09-4C3D-B1CF-B51A2489AB9B}" dt="2023-06-23T11:48:03.375" v="394"/>
        <pc:sldMkLst>
          <pc:docMk/>
          <pc:sldMk cId="2860515" sldId="339"/>
        </pc:sldMkLst>
      </pc:sldChg>
      <pc:sldChg chg="addSp delSp modSp add mod">
        <pc:chgData name="Sara Monteiro - FORMADOR PRT" userId="21b18b9a-5f76-4055-bb3c-283e3c17c384" providerId="ADAL" clId="{292950C4-4D09-4C3D-B1CF-B51A2489AB9B}" dt="2023-06-23T16:21:16.808" v="1231" actId="207"/>
        <pc:sldMkLst>
          <pc:docMk/>
          <pc:sldMk cId="3054156960" sldId="339"/>
        </pc:sldMkLst>
        <pc:spChg chg="add mod">
          <ac:chgData name="Sara Monteiro - FORMADOR PRT" userId="21b18b9a-5f76-4055-bb3c-283e3c17c384" providerId="ADAL" clId="{292950C4-4D09-4C3D-B1CF-B51A2489AB9B}" dt="2023-06-23T16:08:26.506" v="673"/>
          <ac:spMkLst>
            <pc:docMk/>
            <pc:sldMk cId="3054156960" sldId="339"/>
            <ac:spMk id="2" creationId="{D5AD4261-2CB0-234F-144F-CA6CB0C1862B}"/>
          </ac:spMkLst>
        </pc:spChg>
        <pc:spChg chg="del">
          <ac:chgData name="Sara Monteiro - FORMADOR PRT" userId="21b18b9a-5f76-4055-bb3c-283e3c17c384" providerId="ADAL" clId="{292950C4-4D09-4C3D-B1CF-B51A2489AB9B}" dt="2023-06-23T16:08:26.009" v="672" actId="478"/>
          <ac:spMkLst>
            <pc:docMk/>
            <pc:sldMk cId="3054156960" sldId="339"/>
            <ac:spMk id="205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6:20:54.076" v="1227" actId="1076"/>
          <ac:spMkLst>
            <pc:docMk/>
            <pc:sldMk cId="3054156960" sldId="339"/>
            <ac:spMk id="206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6:21:16.808" v="1231" actId="207"/>
          <ac:spMkLst>
            <pc:docMk/>
            <pc:sldMk cId="3054156960" sldId="339"/>
            <ac:spMk id="207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6-23T16:20:31.742" v="1222" actId="478"/>
          <ac:picMkLst>
            <pc:docMk/>
            <pc:sldMk cId="3054156960" sldId="339"/>
            <ac:picMk id="208" creationId="{00000000-0000-0000-0000-000000000000}"/>
          </ac:picMkLst>
        </pc:picChg>
      </pc:sldChg>
      <pc:sldChg chg="add del">
        <pc:chgData name="Sara Monteiro - FORMADOR PRT" userId="21b18b9a-5f76-4055-bb3c-283e3c17c384" providerId="ADAL" clId="{292950C4-4D09-4C3D-B1CF-B51A2489AB9B}" dt="2023-06-23T11:48:03.032" v="393"/>
        <pc:sldMkLst>
          <pc:docMk/>
          <pc:sldMk cId="1619456024" sldId="340"/>
        </pc:sldMkLst>
      </pc:sldChg>
      <pc:sldChg chg="addSp delSp modSp add mod ord">
        <pc:chgData name="Sara Monteiro - FORMADOR PRT" userId="21b18b9a-5f76-4055-bb3c-283e3c17c384" providerId="ADAL" clId="{292950C4-4D09-4C3D-B1CF-B51A2489AB9B}" dt="2023-06-23T16:19:55.717" v="1221" actId="1076"/>
        <pc:sldMkLst>
          <pc:docMk/>
          <pc:sldMk cId="2684944554" sldId="340"/>
        </pc:sldMkLst>
        <pc:spChg chg="del mod">
          <ac:chgData name="Sara Monteiro - FORMADOR PRT" userId="21b18b9a-5f76-4055-bb3c-283e3c17c384" providerId="ADAL" clId="{292950C4-4D09-4C3D-B1CF-B51A2489AB9B}" dt="2023-06-23T16:10:43.080" v="762"/>
          <ac:spMkLst>
            <pc:docMk/>
            <pc:sldMk cId="2684944554" sldId="340"/>
            <ac:spMk id="2" creationId="{06377977-62FD-FDFC-E85C-7E6A867A2BF2}"/>
          </ac:spMkLst>
        </pc:spChg>
        <pc:spChg chg="mod">
          <ac:chgData name="Sara Monteiro - FORMADOR PRT" userId="21b18b9a-5f76-4055-bb3c-283e3c17c384" providerId="ADAL" clId="{292950C4-4D09-4C3D-B1CF-B51A2489AB9B}" dt="2023-06-23T16:10:30.903" v="753" actId="20577"/>
          <ac:spMkLst>
            <pc:docMk/>
            <pc:sldMk cId="2684944554" sldId="340"/>
            <ac:spMk id="203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6:10:52.966" v="765" actId="1076"/>
          <ac:spMkLst>
            <pc:docMk/>
            <pc:sldMk cId="2684944554" sldId="340"/>
            <ac:spMk id="206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6:19:55.717" v="1221" actId="1076"/>
          <ac:spMkLst>
            <pc:docMk/>
            <pc:sldMk cId="2684944554" sldId="340"/>
            <ac:spMk id="207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6-23T16:10:34.120" v="754" actId="478"/>
          <ac:picMkLst>
            <pc:docMk/>
            <pc:sldMk cId="2684944554" sldId="340"/>
            <ac:picMk id="4" creationId="{979414ED-14BB-5715-5128-6AE7EAD59C80}"/>
          </ac:picMkLst>
        </pc:picChg>
        <pc:picChg chg="add mod">
          <ac:chgData name="Sara Monteiro - FORMADOR PRT" userId="21b18b9a-5f76-4055-bb3c-283e3c17c384" providerId="ADAL" clId="{292950C4-4D09-4C3D-B1CF-B51A2489AB9B}" dt="2023-06-23T16:18:40.677" v="1219" actId="1076"/>
          <ac:picMkLst>
            <pc:docMk/>
            <pc:sldMk cId="2684944554" sldId="340"/>
            <ac:picMk id="6" creationId="{62E6FD0D-7397-FAD7-F83C-1402236CC9E9}"/>
          </ac:picMkLst>
        </pc:picChg>
        <pc:picChg chg="add mod">
          <ac:chgData name="Sara Monteiro - FORMADOR PRT" userId="21b18b9a-5f76-4055-bb3c-283e3c17c384" providerId="ADAL" clId="{292950C4-4D09-4C3D-B1CF-B51A2489AB9B}" dt="2023-06-23T16:18:42.748" v="1220" actId="1076"/>
          <ac:picMkLst>
            <pc:docMk/>
            <pc:sldMk cId="2684944554" sldId="340"/>
            <ac:picMk id="8" creationId="{1534F9C0-C4EE-1467-E291-A48619F6B176}"/>
          </ac:picMkLst>
        </pc:picChg>
      </pc:sldChg>
      <pc:sldChg chg="addSp delSp modSp add mod ord">
        <pc:chgData name="Sara Monteiro - FORMADOR PRT" userId="21b18b9a-5f76-4055-bb3c-283e3c17c384" providerId="ADAL" clId="{292950C4-4D09-4C3D-B1CF-B51A2489AB9B}" dt="2023-06-23T16:43:52.492" v="1823" actId="14100"/>
        <pc:sldMkLst>
          <pc:docMk/>
          <pc:sldMk cId="3729231919" sldId="341"/>
        </pc:sldMkLst>
        <pc:spChg chg="add del mod">
          <ac:chgData name="Sara Monteiro - FORMADOR PRT" userId="21b18b9a-5f76-4055-bb3c-283e3c17c384" providerId="ADAL" clId="{292950C4-4D09-4C3D-B1CF-B51A2489AB9B}" dt="2023-06-23T16:27:51.173" v="1279" actId="478"/>
          <ac:spMkLst>
            <pc:docMk/>
            <pc:sldMk cId="3729231919" sldId="341"/>
            <ac:spMk id="5" creationId="{2359B195-E0AA-FB6E-4D46-4DFBB3C169BD}"/>
          </ac:spMkLst>
        </pc:spChg>
        <pc:spChg chg="add mod">
          <ac:chgData name="Sara Monteiro - FORMADOR PRT" userId="21b18b9a-5f76-4055-bb3c-283e3c17c384" providerId="ADAL" clId="{292950C4-4D09-4C3D-B1CF-B51A2489AB9B}" dt="2023-06-23T16:43:52.492" v="1823" actId="14100"/>
          <ac:spMkLst>
            <pc:docMk/>
            <pc:sldMk cId="3729231919" sldId="341"/>
            <ac:spMk id="11" creationId="{F880D7E5-2B34-B49E-2498-FB10B2946CBC}"/>
          </ac:spMkLst>
        </pc:spChg>
        <pc:spChg chg="add mod">
          <ac:chgData name="Sara Monteiro - FORMADOR PRT" userId="21b18b9a-5f76-4055-bb3c-283e3c17c384" providerId="ADAL" clId="{292950C4-4D09-4C3D-B1CF-B51A2489AB9B}" dt="2023-06-23T16:38:57.139" v="1682" actId="20577"/>
          <ac:spMkLst>
            <pc:docMk/>
            <pc:sldMk cId="3729231919" sldId="341"/>
            <ac:spMk id="12" creationId="{16F47CF5-61AC-9DD9-6B2E-474E42496168}"/>
          </ac:spMkLst>
        </pc:spChg>
        <pc:spChg chg="add mod">
          <ac:chgData name="Sara Monteiro - FORMADOR PRT" userId="21b18b9a-5f76-4055-bb3c-283e3c17c384" providerId="ADAL" clId="{292950C4-4D09-4C3D-B1CF-B51A2489AB9B}" dt="2023-06-23T16:43:42.882" v="1822" actId="1076"/>
          <ac:spMkLst>
            <pc:docMk/>
            <pc:sldMk cId="3729231919" sldId="341"/>
            <ac:spMk id="13" creationId="{5EF4EB1C-A22B-DC2C-D2E2-CEBCCC724B22}"/>
          </ac:spMkLst>
        </pc:spChg>
        <pc:spChg chg="add mod">
          <ac:chgData name="Sara Monteiro - FORMADOR PRT" userId="21b18b9a-5f76-4055-bb3c-283e3c17c384" providerId="ADAL" clId="{292950C4-4D09-4C3D-B1CF-B51A2489AB9B}" dt="2023-06-23T16:37:35.987" v="1544" actId="1076"/>
          <ac:spMkLst>
            <pc:docMk/>
            <pc:sldMk cId="3729231919" sldId="341"/>
            <ac:spMk id="14" creationId="{EF36703A-C2B5-ECE9-1D00-B291C4D89CBA}"/>
          </ac:spMkLst>
        </pc:spChg>
        <pc:spChg chg="del mod">
          <ac:chgData name="Sara Monteiro - FORMADOR PRT" userId="21b18b9a-5f76-4055-bb3c-283e3c17c384" providerId="ADAL" clId="{292950C4-4D09-4C3D-B1CF-B51A2489AB9B}" dt="2023-06-23T16:28:20.072" v="1284" actId="478"/>
          <ac:spMkLst>
            <pc:docMk/>
            <pc:sldMk cId="3729231919" sldId="341"/>
            <ac:spMk id="197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6:37:33.251" v="1543" actId="1076"/>
          <ac:spMkLst>
            <pc:docMk/>
            <pc:sldMk cId="3729231919" sldId="341"/>
            <ac:spMk id="200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6:43:34.971" v="1821" actId="1076"/>
          <ac:spMkLst>
            <pc:docMk/>
            <pc:sldMk cId="3729231919" sldId="341"/>
            <ac:spMk id="202" creationId="{00000000-0000-0000-0000-000000000000}"/>
          </ac:spMkLst>
        </pc:spChg>
        <pc:picChg chg="add del mod">
          <ac:chgData name="Sara Monteiro - FORMADOR PRT" userId="21b18b9a-5f76-4055-bb3c-283e3c17c384" providerId="ADAL" clId="{292950C4-4D09-4C3D-B1CF-B51A2489AB9B}" dt="2023-06-23T16:27:51.173" v="1279" actId="478"/>
          <ac:picMkLst>
            <pc:docMk/>
            <pc:sldMk cId="3729231919" sldId="341"/>
            <ac:picMk id="4" creationId="{A6F64BCD-0AF9-6DA9-1499-F2F1D926469B}"/>
          </ac:picMkLst>
        </pc:picChg>
        <pc:picChg chg="add del mod">
          <ac:chgData name="Sara Monteiro - FORMADOR PRT" userId="21b18b9a-5f76-4055-bb3c-283e3c17c384" providerId="ADAL" clId="{292950C4-4D09-4C3D-B1CF-B51A2489AB9B}" dt="2023-06-23T16:29:00.551" v="1294" actId="478"/>
          <ac:picMkLst>
            <pc:docMk/>
            <pc:sldMk cId="3729231919" sldId="341"/>
            <ac:picMk id="7" creationId="{7D4FDED0-0256-E71E-7A40-E5E631A86572}"/>
          </ac:picMkLst>
        </pc:picChg>
        <pc:picChg chg="add del">
          <ac:chgData name="Sara Monteiro - FORMADOR PRT" userId="21b18b9a-5f76-4055-bb3c-283e3c17c384" providerId="ADAL" clId="{292950C4-4D09-4C3D-B1CF-B51A2489AB9B}" dt="2023-06-23T16:28:54.029" v="1293"/>
          <ac:picMkLst>
            <pc:docMk/>
            <pc:sldMk cId="3729231919" sldId="341"/>
            <ac:picMk id="8" creationId="{6EF08D0C-ED7F-15EF-2F00-C5F3A690B8B3}"/>
          </ac:picMkLst>
        </pc:picChg>
        <pc:picChg chg="add mod">
          <ac:chgData name="Sara Monteiro - FORMADOR PRT" userId="21b18b9a-5f76-4055-bb3c-283e3c17c384" providerId="ADAL" clId="{292950C4-4D09-4C3D-B1CF-B51A2489AB9B}" dt="2023-06-23T16:40:05.139" v="1686" actId="1076"/>
          <ac:picMkLst>
            <pc:docMk/>
            <pc:sldMk cId="3729231919" sldId="341"/>
            <ac:picMk id="10" creationId="{81206AF7-B773-9DB7-74C1-67EA92ADB428}"/>
          </ac:picMkLst>
        </pc:picChg>
        <pc:picChg chg="del">
          <ac:chgData name="Sara Monteiro - FORMADOR PRT" userId="21b18b9a-5f76-4055-bb3c-283e3c17c384" providerId="ADAL" clId="{292950C4-4D09-4C3D-B1CF-B51A2489AB9B}" dt="2023-06-23T16:25:38.572" v="1274" actId="478"/>
          <ac:picMkLst>
            <pc:docMk/>
            <pc:sldMk cId="3729231919" sldId="341"/>
            <ac:picMk id="201" creationId="{00000000-0000-0000-0000-000000000000}"/>
          </ac:picMkLst>
        </pc:picChg>
      </pc:sldChg>
      <pc:sldChg chg="addSp modSp add mod">
        <pc:chgData name="Sara Monteiro - FORMADOR PRT" userId="21b18b9a-5f76-4055-bb3c-283e3c17c384" providerId="ADAL" clId="{292950C4-4D09-4C3D-B1CF-B51A2489AB9B}" dt="2023-06-23T16:47:51.418" v="2088" actId="20577"/>
        <pc:sldMkLst>
          <pc:docMk/>
          <pc:sldMk cId="1044901818" sldId="342"/>
        </pc:sldMkLst>
        <pc:spChg chg="mod">
          <ac:chgData name="Sara Monteiro - FORMADOR PRT" userId="21b18b9a-5f76-4055-bb3c-283e3c17c384" providerId="ADAL" clId="{292950C4-4D09-4C3D-B1CF-B51A2489AB9B}" dt="2023-06-23T16:42:53.859" v="1757" actId="20577"/>
          <ac:spMkLst>
            <pc:docMk/>
            <pc:sldMk cId="1044901818" sldId="342"/>
            <ac:spMk id="203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3T16:47:51.418" v="2088" actId="20577"/>
          <ac:spMkLst>
            <pc:docMk/>
            <pc:sldMk cId="1044901818" sldId="342"/>
            <ac:spMk id="207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6-23T16:47:43.555" v="2080" actId="14100"/>
          <ac:picMkLst>
            <pc:docMk/>
            <pc:sldMk cId="1044901818" sldId="342"/>
            <ac:picMk id="4" creationId="{AFADA6AB-8B25-EB84-48B0-CEDD6767D1A4}"/>
          </ac:picMkLst>
        </pc:picChg>
      </pc:sldChg>
      <pc:sldChg chg="add del">
        <pc:chgData name="Sara Monteiro - FORMADOR PRT" userId="21b18b9a-5f76-4055-bb3c-283e3c17c384" providerId="ADAL" clId="{292950C4-4D09-4C3D-B1CF-B51A2489AB9B}" dt="2023-06-23T16:32:26.939" v="1455"/>
        <pc:sldMkLst>
          <pc:docMk/>
          <pc:sldMk cId="1260954191" sldId="342"/>
        </pc:sldMkLst>
      </pc:sldChg>
      <pc:sldChg chg="add del">
        <pc:chgData name="Sara Monteiro - FORMADOR PRT" userId="21b18b9a-5f76-4055-bb3c-283e3c17c384" providerId="ADAL" clId="{292950C4-4D09-4C3D-B1CF-B51A2489AB9B}" dt="2023-06-23T16:32:38.123" v="1457"/>
        <pc:sldMkLst>
          <pc:docMk/>
          <pc:sldMk cId="2407355686" sldId="342"/>
        </pc:sldMkLst>
      </pc:sldChg>
      <pc:sldChg chg="add del">
        <pc:chgData name="Sara Monteiro - FORMADOR PRT" userId="21b18b9a-5f76-4055-bb3c-283e3c17c384" providerId="ADAL" clId="{292950C4-4D09-4C3D-B1CF-B51A2489AB9B}" dt="2023-06-23T16:32:20.533" v="1453"/>
        <pc:sldMkLst>
          <pc:docMk/>
          <pc:sldMk cId="4019304474" sldId="342"/>
        </pc:sldMkLst>
      </pc:sldChg>
      <pc:sldChg chg="add del">
        <pc:chgData name="Sara Monteiro - FORMADOR PRT" userId="21b18b9a-5f76-4055-bb3c-283e3c17c384" providerId="ADAL" clId="{292950C4-4D09-4C3D-B1CF-B51A2489AB9B}" dt="2023-06-24T11:50:53.179" v="3728" actId="47"/>
        <pc:sldMkLst>
          <pc:docMk/>
          <pc:sldMk cId="430750129" sldId="343"/>
        </pc:sldMkLst>
      </pc:sldChg>
      <pc:sldChg chg="delSp modSp add mod ord">
        <pc:chgData name="Sara Monteiro - FORMADOR PRT" userId="21b18b9a-5f76-4055-bb3c-283e3c17c384" providerId="ADAL" clId="{292950C4-4D09-4C3D-B1CF-B51A2489AB9B}" dt="2023-06-23T17:17:12.447" v="2656" actId="1076"/>
        <pc:sldMkLst>
          <pc:docMk/>
          <pc:sldMk cId="3091720670" sldId="344"/>
        </pc:sldMkLst>
        <pc:spChg chg="mod">
          <ac:chgData name="Sara Monteiro - FORMADOR PRT" userId="21b18b9a-5f76-4055-bb3c-283e3c17c384" providerId="ADAL" clId="{292950C4-4D09-4C3D-B1CF-B51A2489AB9B}" dt="2023-06-23T17:17:12.447" v="2656" actId="1076"/>
          <ac:spMkLst>
            <pc:docMk/>
            <pc:sldMk cId="3091720670" sldId="344"/>
            <ac:spMk id="11" creationId="{F880D7E5-2B34-B49E-2498-FB10B2946CBC}"/>
          </ac:spMkLst>
        </pc:spChg>
        <pc:spChg chg="del mod">
          <ac:chgData name="Sara Monteiro - FORMADOR PRT" userId="21b18b9a-5f76-4055-bb3c-283e3c17c384" providerId="ADAL" clId="{292950C4-4D09-4C3D-B1CF-B51A2489AB9B}" dt="2023-06-23T17:15:48.924" v="2560" actId="478"/>
          <ac:spMkLst>
            <pc:docMk/>
            <pc:sldMk cId="3091720670" sldId="344"/>
            <ac:spMk id="12" creationId="{16F47CF5-61AC-9DD9-6B2E-474E42496168}"/>
          </ac:spMkLst>
        </pc:spChg>
        <pc:spChg chg="mod">
          <ac:chgData name="Sara Monteiro - FORMADOR PRT" userId="21b18b9a-5f76-4055-bb3c-283e3c17c384" providerId="ADAL" clId="{292950C4-4D09-4C3D-B1CF-B51A2489AB9B}" dt="2023-06-23T17:13:30.785" v="2354" actId="20577"/>
          <ac:spMkLst>
            <pc:docMk/>
            <pc:sldMk cId="3091720670" sldId="344"/>
            <ac:spMk id="13" creationId="{5EF4EB1C-A22B-DC2C-D2E2-CEBCCC724B22}"/>
          </ac:spMkLst>
        </pc:spChg>
        <pc:spChg chg="mod">
          <ac:chgData name="Sara Monteiro - FORMADOR PRT" userId="21b18b9a-5f76-4055-bb3c-283e3c17c384" providerId="ADAL" clId="{292950C4-4D09-4C3D-B1CF-B51A2489AB9B}" dt="2023-06-23T17:15:25.880" v="2557" actId="14100"/>
          <ac:spMkLst>
            <pc:docMk/>
            <pc:sldMk cId="3091720670" sldId="344"/>
            <ac:spMk id="14" creationId="{EF36703A-C2B5-ECE9-1D00-B291C4D89CBA}"/>
          </ac:spMkLst>
        </pc:spChg>
      </pc:sldChg>
      <pc:sldChg chg="addSp delSp modSp add mod">
        <pc:chgData name="Sara Monteiro - FORMADOR PRT" userId="21b18b9a-5f76-4055-bb3c-283e3c17c384" providerId="ADAL" clId="{292950C4-4D09-4C3D-B1CF-B51A2489AB9B}" dt="2023-06-24T11:52:04.551" v="3732" actId="1076"/>
        <pc:sldMkLst>
          <pc:docMk/>
          <pc:sldMk cId="546441462" sldId="345"/>
        </pc:sldMkLst>
        <pc:spChg chg="mod">
          <ac:chgData name="Sara Monteiro - FORMADOR PRT" userId="21b18b9a-5f76-4055-bb3c-283e3c17c384" providerId="ADAL" clId="{292950C4-4D09-4C3D-B1CF-B51A2489AB9B}" dt="2023-06-24T11:52:04.551" v="3732" actId="1076"/>
          <ac:spMkLst>
            <pc:docMk/>
            <pc:sldMk cId="546441462" sldId="345"/>
            <ac:spMk id="225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6-23T17:22:22.751" v="2905" actId="478"/>
          <ac:picMkLst>
            <pc:docMk/>
            <pc:sldMk cId="546441462" sldId="345"/>
            <ac:picMk id="2" creationId="{6FB0F5A9-8D2B-78B9-69A2-6B32099C2A55}"/>
          </ac:picMkLst>
        </pc:picChg>
        <pc:picChg chg="add mod">
          <ac:chgData name="Sara Monteiro - FORMADOR PRT" userId="21b18b9a-5f76-4055-bb3c-283e3c17c384" providerId="ADAL" clId="{292950C4-4D09-4C3D-B1CF-B51A2489AB9B}" dt="2023-06-23T17:29:44.317" v="3023" actId="1076"/>
          <ac:picMkLst>
            <pc:docMk/>
            <pc:sldMk cId="546441462" sldId="345"/>
            <ac:picMk id="5" creationId="{E679552E-689F-B47A-D58C-09D3D66F697F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6-24T13:12:12.226" v="5923" actId="20577"/>
        <pc:sldMkLst>
          <pc:docMk/>
          <pc:sldMk cId="676060455" sldId="346"/>
        </pc:sldMkLst>
        <pc:spChg chg="add del mod">
          <ac:chgData name="Sara Monteiro - FORMADOR PRT" userId="21b18b9a-5f76-4055-bb3c-283e3c17c384" providerId="ADAL" clId="{292950C4-4D09-4C3D-B1CF-B51A2489AB9B}" dt="2023-06-23T17:37:52.114" v="3580"/>
          <ac:spMkLst>
            <pc:docMk/>
            <pc:sldMk cId="676060455" sldId="346"/>
            <ac:spMk id="2" creationId="{4A21821B-E0ED-D6CD-76B7-D3CBD129B60D}"/>
          </ac:spMkLst>
        </pc:spChg>
        <pc:spChg chg="add mod">
          <ac:chgData name="Sara Monteiro - FORMADOR PRT" userId="21b18b9a-5f76-4055-bb3c-283e3c17c384" providerId="ADAL" clId="{292950C4-4D09-4C3D-B1CF-B51A2489AB9B}" dt="2023-06-23T17:37:56.106" v="3583"/>
          <ac:spMkLst>
            <pc:docMk/>
            <pc:sldMk cId="676060455" sldId="346"/>
            <ac:spMk id="3" creationId="{A30503AE-919B-E35C-BC5E-89BD2DC58BE3}"/>
          </ac:spMkLst>
        </pc:spChg>
        <pc:spChg chg="del mod">
          <ac:chgData name="Sara Monteiro - FORMADOR PRT" userId="21b18b9a-5f76-4055-bb3c-283e3c17c384" providerId="ADAL" clId="{292950C4-4D09-4C3D-B1CF-B51A2489AB9B}" dt="2023-06-23T17:37:55.826" v="3582" actId="478"/>
          <ac:spMkLst>
            <pc:docMk/>
            <pc:sldMk cId="676060455" sldId="346"/>
            <ac:spMk id="255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3:12:12.226" v="5923" actId="20577"/>
          <ac:spMkLst>
            <pc:docMk/>
            <pc:sldMk cId="676060455" sldId="346"/>
            <ac:spMk id="258" creationId="{00000000-0000-0000-0000-000000000000}"/>
          </ac:spMkLst>
        </pc:spChg>
      </pc:sldChg>
      <pc:sldChg chg="add del">
        <pc:chgData name="Sara Monteiro - FORMADOR PRT" userId="21b18b9a-5f76-4055-bb3c-283e3c17c384" providerId="ADAL" clId="{292950C4-4D09-4C3D-B1CF-B51A2489AB9B}" dt="2023-06-23T17:31:48.133" v="3033"/>
        <pc:sldMkLst>
          <pc:docMk/>
          <pc:sldMk cId="1757596967" sldId="346"/>
        </pc:sldMkLst>
      </pc:sldChg>
      <pc:sldChg chg="add del">
        <pc:chgData name="Sara Monteiro - FORMADOR PRT" userId="21b18b9a-5f76-4055-bb3c-283e3c17c384" providerId="ADAL" clId="{292950C4-4D09-4C3D-B1CF-B51A2489AB9B}" dt="2023-06-24T11:56:50.229" v="3742"/>
        <pc:sldMkLst>
          <pc:docMk/>
          <pc:sldMk cId="15292420" sldId="347"/>
        </pc:sldMkLst>
      </pc:sldChg>
      <pc:sldChg chg="addSp delSp modSp add mod ord">
        <pc:chgData name="Sara Monteiro - FORMADOR PRT" userId="21b18b9a-5f76-4055-bb3c-283e3c17c384" providerId="ADAL" clId="{292950C4-4D09-4C3D-B1CF-B51A2489AB9B}" dt="2023-06-24T12:10:56.053" v="4044" actId="1076"/>
        <pc:sldMkLst>
          <pc:docMk/>
          <pc:sldMk cId="782147891" sldId="347"/>
        </pc:sldMkLst>
        <pc:spChg chg="mod">
          <ac:chgData name="Sara Monteiro - FORMADOR PRT" userId="21b18b9a-5f76-4055-bb3c-283e3c17c384" providerId="ADAL" clId="{292950C4-4D09-4C3D-B1CF-B51A2489AB9B}" dt="2023-06-24T12:10:12.121" v="4034" actId="1076"/>
          <ac:spMkLst>
            <pc:docMk/>
            <pc:sldMk cId="782147891" sldId="347"/>
            <ac:spMk id="222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2:10:03.757" v="4031" actId="1076"/>
          <ac:spMkLst>
            <pc:docMk/>
            <pc:sldMk cId="782147891" sldId="347"/>
            <ac:spMk id="225" creationId="{00000000-0000-0000-0000-000000000000}"/>
          </ac:spMkLst>
        </pc:spChg>
        <pc:picChg chg="add del mod">
          <ac:chgData name="Sara Monteiro - FORMADOR PRT" userId="21b18b9a-5f76-4055-bb3c-283e3c17c384" providerId="ADAL" clId="{292950C4-4D09-4C3D-B1CF-B51A2489AB9B}" dt="2023-06-24T12:07:00.701" v="4024" actId="478"/>
          <ac:picMkLst>
            <pc:docMk/>
            <pc:sldMk cId="782147891" sldId="347"/>
            <ac:picMk id="4" creationId="{C1CEDF7D-F296-4C9D-E619-0883E0715E48}"/>
          </ac:picMkLst>
        </pc:picChg>
        <pc:picChg chg="del">
          <ac:chgData name="Sara Monteiro - FORMADOR PRT" userId="21b18b9a-5f76-4055-bb3c-283e3c17c384" providerId="ADAL" clId="{292950C4-4D09-4C3D-B1CF-B51A2489AB9B}" dt="2023-06-24T11:59:25.270" v="4016" actId="478"/>
          <ac:picMkLst>
            <pc:docMk/>
            <pc:sldMk cId="782147891" sldId="347"/>
            <ac:picMk id="5" creationId="{E679552E-689F-B47A-D58C-09D3D66F697F}"/>
          </ac:picMkLst>
        </pc:picChg>
        <pc:picChg chg="add mod">
          <ac:chgData name="Sara Monteiro - FORMADOR PRT" userId="21b18b9a-5f76-4055-bb3c-283e3c17c384" providerId="ADAL" clId="{292950C4-4D09-4C3D-B1CF-B51A2489AB9B}" dt="2023-06-24T12:10:56.053" v="4044" actId="1076"/>
          <ac:picMkLst>
            <pc:docMk/>
            <pc:sldMk cId="782147891" sldId="347"/>
            <ac:picMk id="7" creationId="{4B9E3A4C-45B7-A2B9-5166-F667E5267BB8}"/>
          </ac:picMkLst>
        </pc:picChg>
        <pc:picChg chg="add mod">
          <ac:chgData name="Sara Monteiro - FORMADOR PRT" userId="21b18b9a-5f76-4055-bb3c-283e3c17c384" providerId="ADAL" clId="{292950C4-4D09-4C3D-B1CF-B51A2489AB9B}" dt="2023-06-24T12:10:53.420" v="4043" actId="14100"/>
          <ac:picMkLst>
            <pc:docMk/>
            <pc:sldMk cId="782147891" sldId="347"/>
            <ac:picMk id="9" creationId="{EAD0F489-11E9-E246-6B75-07605D227E59}"/>
          </ac:picMkLst>
        </pc:picChg>
      </pc:sldChg>
      <pc:sldChg chg="modSp add mod ord">
        <pc:chgData name="Sara Monteiro - FORMADOR PRT" userId="21b18b9a-5f76-4055-bb3c-283e3c17c384" providerId="ADAL" clId="{292950C4-4D09-4C3D-B1CF-B51A2489AB9B}" dt="2023-06-24T12:15:17.198" v="4323" actId="20577"/>
        <pc:sldMkLst>
          <pc:docMk/>
          <pc:sldMk cId="4284599337" sldId="348"/>
        </pc:sldMkLst>
        <pc:spChg chg="mod">
          <ac:chgData name="Sara Monteiro - FORMADOR PRT" userId="21b18b9a-5f76-4055-bb3c-283e3c17c384" providerId="ADAL" clId="{292950C4-4D09-4C3D-B1CF-B51A2489AB9B}" dt="2023-06-24T12:15:17.198" v="4323" actId="20577"/>
          <ac:spMkLst>
            <pc:docMk/>
            <pc:sldMk cId="4284599337" sldId="348"/>
            <ac:spMk id="234" creationId="{00000000-0000-0000-0000-000000000000}"/>
          </ac:spMkLst>
        </pc:spChg>
      </pc:sldChg>
      <pc:sldChg chg="addSp delSp modSp add mod ord">
        <pc:chgData name="Sara Monteiro - FORMADOR PRT" userId="21b18b9a-5f76-4055-bb3c-283e3c17c384" providerId="ADAL" clId="{292950C4-4D09-4C3D-B1CF-B51A2489AB9B}" dt="2023-06-24T12:31:07.500" v="4808" actId="207"/>
        <pc:sldMkLst>
          <pc:docMk/>
          <pc:sldMk cId="491464537" sldId="349"/>
        </pc:sldMkLst>
        <pc:spChg chg="add mod">
          <ac:chgData name="Sara Monteiro - FORMADOR PRT" userId="21b18b9a-5f76-4055-bb3c-283e3c17c384" providerId="ADAL" clId="{292950C4-4D09-4C3D-B1CF-B51A2489AB9B}" dt="2023-06-24T12:31:07.500" v="4808" actId="207"/>
          <ac:spMkLst>
            <pc:docMk/>
            <pc:sldMk cId="491464537" sldId="349"/>
            <ac:spMk id="5" creationId="{07E13285-FD13-AE8B-BABB-9958C84BF655}"/>
          </ac:spMkLst>
        </pc:spChg>
        <pc:spChg chg="mod">
          <ac:chgData name="Sara Monteiro - FORMADOR PRT" userId="21b18b9a-5f76-4055-bb3c-283e3c17c384" providerId="ADAL" clId="{292950C4-4D09-4C3D-B1CF-B51A2489AB9B}" dt="2023-06-24T12:21:04.758" v="4360" actId="20577"/>
          <ac:spMkLst>
            <pc:docMk/>
            <pc:sldMk cId="491464537" sldId="349"/>
            <ac:spMk id="222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2:29:29.851" v="4796" actId="12"/>
          <ac:spMkLst>
            <pc:docMk/>
            <pc:sldMk cId="491464537" sldId="349"/>
            <ac:spMk id="225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6-24T12:30:16.597" v="4802" actId="1076"/>
          <ac:picMkLst>
            <pc:docMk/>
            <pc:sldMk cId="491464537" sldId="349"/>
            <ac:picMk id="4" creationId="{AA2E2478-E6C7-ACA5-0FF4-3B12B90812D4}"/>
          </ac:picMkLst>
        </pc:picChg>
        <pc:picChg chg="del">
          <ac:chgData name="Sara Monteiro - FORMADOR PRT" userId="21b18b9a-5f76-4055-bb3c-283e3c17c384" providerId="ADAL" clId="{292950C4-4D09-4C3D-B1CF-B51A2489AB9B}" dt="2023-06-24T12:22:03.020" v="4548" actId="478"/>
          <ac:picMkLst>
            <pc:docMk/>
            <pc:sldMk cId="491464537" sldId="349"/>
            <ac:picMk id="7" creationId="{4B9E3A4C-45B7-A2B9-5166-F667E5267BB8}"/>
          </ac:picMkLst>
        </pc:picChg>
        <pc:picChg chg="del">
          <ac:chgData name="Sara Monteiro - FORMADOR PRT" userId="21b18b9a-5f76-4055-bb3c-283e3c17c384" providerId="ADAL" clId="{292950C4-4D09-4C3D-B1CF-B51A2489AB9B}" dt="2023-06-24T12:22:02.444" v="4547" actId="478"/>
          <ac:picMkLst>
            <pc:docMk/>
            <pc:sldMk cId="491464537" sldId="349"/>
            <ac:picMk id="9" creationId="{EAD0F489-11E9-E246-6B75-07605D227E59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6-24T12:45:06.147" v="5132" actId="1076"/>
        <pc:sldMkLst>
          <pc:docMk/>
          <pc:sldMk cId="1194372879" sldId="350"/>
        </pc:sldMkLst>
        <pc:spChg chg="add mod">
          <ac:chgData name="Sara Monteiro - FORMADOR PRT" userId="21b18b9a-5f76-4055-bb3c-283e3c17c384" providerId="ADAL" clId="{292950C4-4D09-4C3D-B1CF-B51A2489AB9B}" dt="2023-06-24T12:45:03.724" v="5131" actId="1076"/>
          <ac:spMkLst>
            <pc:docMk/>
            <pc:sldMk cId="1194372879" sldId="350"/>
            <ac:spMk id="2" creationId="{184B9EDD-EA50-4D9E-2F82-1743407BE66D}"/>
          </ac:spMkLst>
        </pc:spChg>
        <pc:spChg chg="mod">
          <ac:chgData name="Sara Monteiro - FORMADOR PRT" userId="21b18b9a-5f76-4055-bb3c-283e3c17c384" providerId="ADAL" clId="{292950C4-4D09-4C3D-B1CF-B51A2489AB9B}" dt="2023-06-24T12:40:36.084" v="4968" actId="20577"/>
          <ac:spMkLst>
            <pc:docMk/>
            <pc:sldMk cId="1194372879" sldId="350"/>
            <ac:spMk id="235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2:44:34.275" v="5123" actId="1076"/>
          <ac:spMkLst>
            <pc:docMk/>
            <pc:sldMk cId="1194372879" sldId="350"/>
            <ac:spMk id="238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6-24T12:45:06.147" v="5132" actId="1076"/>
          <ac:spMkLst>
            <pc:docMk/>
            <pc:sldMk cId="1194372879" sldId="350"/>
            <ac:spMk id="239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6-24T12:44:57.107" v="5130" actId="1076"/>
          <ac:picMkLst>
            <pc:docMk/>
            <pc:sldMk cId="1194372879" sldId="350"/>
            <ac:picMk id="5" creationId="{CF1A25BD-FE57-AEF8-80FE-85CB36382BFD}"/>
          </ac:picMkLst>
        </pc:picChg>
        <pc:picChg chg="del">
          <ac:chgData name="Sara Monteiro - FORMADOR PRT" userId="21b18b9a-5f76-4055-bb3c-283e3c17c384" providerId="ADAL" clId="{292950C4-4D09-4C3D-B1CF-B51A2489AB9B}" dt="2023-06-24T12:42:29.651" v="5065" actId="478"/>
          <ac:picMkLst>
            <pc:docMk/>
            <pc:sldMk cId="1194372879" sldId="350"/>
            <ac:picMk id="240" creationId="{00000000-0000-0000-0000-000000000000}"/>
          </ac:picMkLst>
        </pc:picChg>
        <pc:picChg chg="del">
          <ac:chgData name="Sara Monteiro - FORMADOR PRT" userId="21b18b9a-5f76-4055-bb3c-283e3c17c384" providerId="ADAL" clId="{292950C4-4D09-4C3D-B1CF-B51A2489AB9B}" dt="2023-06-24T12:42:30.244" v="5066" actId="478"/>
          <ac:picMkLst>
            <pc:docMk/>
            <pc:sldMk cId="1194372879" sldId="350"/>
            <ac:picMk id="241" creationId="{00000000-0000-0000-0000-000000000000}"/>
          </ac:picMkLst>
        </pc:picChg>
      </pc:sldChg>
      <pc:sldChg chg="modSp add mod">
        <pc:chgData name="Sara Monteiro - FORMADOR PRT" userId="21b18b9a-5f76-4055-bb3c-283e3c17c384" providerId="ADAL" clId="{292950C4-4D09-4C3D-B1CF-B51A2489AB9B}" dt="2023-06-28T18:15:57.496" v="6629" actId="1076"/>
        <pc:sldMkLst>
          <pc:docMk/>
          <pc:sldMk cId="1727146869" sldId="351"/>
        </pc:sldMkLst>
        <pc:spChg chg="mod">
          <ac:chgData name="Sara Monteiro - FORMADOR PRT" userId="21b18b9a-5f76-4055-bb3c-283e3c17c384" providerId="ADAL" clId="{292950C4-4D09-4C3D-B1CF-B51A2489AB9B}" dt="2023-06-24T13:07:25.147" v="5813" actId="20577"/>
          <ac:spMkLst>
            <pc:docMk/>
            <pc:sldMk cId="1727146869" sldId="351"/>
            <ac:spMk id="3" creationId="{465AD30D-A169-B221-F6D0-E6A300D9790C}"/>
          </ac:spMkLst>
        </pc:spChg>
        <pc:spChg chg="mod">
          <ac:chgData name="Sara Monteiro - FORMADOR PRT" userId="21b18b9a-5f76-4055-bb3c-283e3c17c384" providerId="ADAL" clId="{292950C4-4D09-4C3D-B1CF-B51A2489AB9B}" dt="2023-06-28T18:15:57.496" v="6629" actId="1076"/>
          <ac:spMkLst>
            <pc:docMk/>
            <pc:sldMk cId="1727146869" sldId="351"/>
            <ac:spMk id="242" creationId="{00000000-0000-0000-0000-000000000000}"/>
          </ac:spMkLst>
        </pc:spChg>
      </pc:sldChg>
      <pc:sldChg chg="addSp delSp modSp add mod">
        <pc:chgData name="Sara Monteiro - FORMADOR PRT" userId="21b18b9a-5f76-4055-bb3c-283e3c17c384" providerId="ADAL" clId="{292950C4-4D09-4C3D-B1CF-B51A2489AB9B}" dt="2023-06-24T14:08:10.574" v="6240" actId="1076"/>
        <pc:sldMkLst>
          <pc:docMk/>
          <pc:sldMk cId="1865108521" sldId="352"/>
        </pc:sldMkLst>
        <pc:spChg chg="add mod">
          <ac:chgData name="Sara Monteiro - FORMADOR PRT" userId="21b18b9a-5f76-4055-bb3c-283e3c17c384" providerId="ADAL" clId="{292950C4-4D09-4C3D-B1CF-B51A2489AB9B}" dt="2023-06-24T14:08:10.574" v="6240" actId="1076"/>
          <ac:spMkLst>
            <pc:docMk/>
            <pc:sldMk cId="1865108521" sldId="352"/>
            <ac:spMk id="10" creationId="{FE1A95AA-0432-FBAB-0242-B92455D0D92D}"/>
          </ac:spMkLst>
        </pc:spChg>
        <pc:spChg chg="mod">
          <ac:chgData name="Sara Monteiro - FORMADOR PRT" userId="21b18b9a-5f76-4055-bb3c-283e3c17c384" providerId="ADAL" clId="{292950C4-4D09-4C3D-B1CF-B51A2489AB9B}" dt="2023-06-24T13:41:02.920" v="6200" actId="20577"/>
          <ac:spMkLst>
            <pc:docMk/>
            <pc:sldMk cId="1865108521" sldId="352"/>
            <ac:spMk id="259" creationId="{00000000-0000-0000-0000-000000000000}"/>
          </ac:spMkLst>
        </pc:spChg>
        <pc:spChg chg="del mod">
          <ac:chgData name="Sara Monteiro - FORMADOR PRT" userId="21b18b9a-5f76-4055-bb3c-283e3c17c384" providerId="ADAL" clId="{292950C4-4D09-4C3D-B1CF-B51A2489AB9B}" dt="2023-06-24T13:40:55.312" v="6175" actId="478"/>
          <ac:spMkLst>
            <pc:docMk/>
            <pc:sldMk cId="1865108521" sldId="352"/>
            <ac:spMk id="262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6-24T13:40:52.029" v="6173" actId="478"/>
          <ac:picMkLst>
            <pc:docMk/>
            <pc:sldMk cId="1865108521" sldId="352"/>
            <ac:picMk id="4" creationId="{A5FBC796-215E-0518-3DD3-6DB9FD0DDE42}"/>
          </ac:picMkLst>
        </pc:picChg>
        <pc:picChg chg="add del mod">
          <ac:chgData name="Sara Monteiro - FORMADOR PRT" userId="21b18b9a-5f76-4055-bb3c-283e3c17c384" providerId="ADAL" clId="{292950C4-4D09-4C3D-B1CF-B51A2489AB9B}" dt="2023-06-24T13:50:13.332" v="6211" actId="478"/>
          <ac:picMkLst>
            <pc:docMk/>
            <pc:sldMk cId="1865108521" sldId="352"/>
            <ac:picMk id="5" creationId="{7E565253-4224-689C-0D32-2953B4525E7B}"/>
          </ac:picMkLst>
        </pc:picChg>
        <pc:picChg chg="add mod">
          <ac:chgData name="Sara Monteiro - FORMADOR PRT" userId="21b18b9a-5f76-4055-bb3c-283e3c17c384" providerId="ADAL" clId="{292950C4-4D09-4C3D-B1CF-B51A2489AB9B}" dt="2023-06-24T13:55:36.631" v="6223" actId="1076"/>
          <ac:picMkLst>
            <pc:docMk/>
            <pc:sldMk cId="1865108521" sldId="352"/>
            <ac:picMk id="7" creationId="{E38E9F1F-E3E2-57CA-17C9-C82AAEAB1500}"/>
          </ac:picMkLst>
        </pc:picChg>
        <pc:picChg chg="add mod">
          <ac:chgData name="Sara Monteiro - FORMADOR PRT" userId="21b18b9a-5f76-4055-bb3c-283e3c17c384" providerId="ADAL" clId="{292950C4-4D09-4C3D-B1CF-B51A2489AB9B}" dt="2023-06-24T13:58:25.176" v="6238" actId="1076"/>
          <ac:picMkLst>
            <pc:docMk/>
            <pc:sldMk cId="1865108521" sldId="352"/>
            <ac:picMk id="9" creationId="{5BACD050-DFAA-951C-C7F4-5951A016B396}"/>
          </ac:picMkLst>
        </pc:picChg>
      </pc:sldChg>
      <pc:sldChg chg="addSp modSp add mod">
        <pc:chgData name="Sara Monteiro - FORMADOR PRT" userId="21b18b9a-5f76-4055-bb3c-283e3c17c384" providerId="ADAL" clId="{292950C4-4D09-4C3D-B1CF-B51A2489AB9B}" dt="2023-06-28T19:13:12.784" v="6720" actId="1076"/>
        <pc:sldMkLst>
          <pc:docMk/>
          <pc:sldMk cId="3450994190" sldId="353"/>
        </pc:sldMkLst>
        <pc:spChg chg="mod">
          <ac:chgData name="Sara Monteiro - FORMADOR PRT" userId="21b18b9a-5f76-4055-bb3c-283e3c17c384" providerId="ADAL" clId="{292950C4-4D09-4C3D-B1CF-B51A2489AB9B}" dt="2023-06-28T18:52:24.813" v="6654" actId="5793"/>
          <ac:spMkLst>
            <pc:docMk/>
            <pc:sldMk cId="3450994190" sldId="353"/>
            <ac:spMk id="4" creationId="{C2926606-6358-7C30-19C4-1198E19D41F9}"/>
          </ac:spMkLst>
        </pc:spChg>
        <pc:picChg chg="add mod">
          <ac:chgData name="Sara Monteiro - FORMADOR PRT" userId="21b18b9a-5f76-4055-bb3c-283e3c17c384" providerId="ADAL" clId="{292950C4-4D09-4C3D-B1CF-B51A2489AB9B}" dt="2023-06-28T19:04:35.416" v="6697" actId="1076"/>
          <ac:picMkLst>
            <pc:docMk/>
            <pc:sldMk cId="3450994190" sldId="353"/>
            <ac:picMk id="5" creationId="{2FCAB321-574F-E07F-7700-8DD090687D91}"/>
          </ac:picMkLst>
        </pc:picChg>
        <pc:picChg chg="add mod">
          <ac:chgData name="Sara Monteiro - FORMADOR PRT" userId="21b18b9a-5f76-4055-bb3c-283e3c17c384" providerId="ADAL" clId="{292950C4-4D09-4C3D-B1CF-B51A2489AB9B}" dt="2023-06-28T19:10:42.296" v="6708" actId="1076"/>
          <ac:picMkLst>
            <pc:docMk/>
            <pc:sldMk cId="3450994190" sldId="353"/>
            <ac:picMk id="7" creationId="{0267FBBA-C974-125D-E0F7-DAFA3C3CDCA7}"/>
          </ac:picMkLst>
        </pc:picChg>
        <pc:picChg chg="add mod">
          <ac:chgData name="Sara Monteiro - FORMADOR PRT" userId="21b18b9a-5f76-4055-bb3c-283e3c17c384" providerId="ADAL" clId="{292950C4-4D09-4C3D-B1CF-B51A2489AB9B}" dt="2023-06-28T19:10:43.399" v="6709" actId="1076"/>
          <ac:picMkLst>
            <pc:docMk/>
            <pc:sldMk cId="3450994190" sldId="353"/>
            <ac:picMk id="9" creationId="{D89566AE-938F-DAAB-8816-6119BC244FEF}"/>
          </ac:picMkLst>
        </pc:picChg>
        <pc:picChg chg="add mod">
          <ac:chgData name="Sara Monteiro - FORMADOR PRT" userId="21b18b9a-5f76-4055-bb3c-283e3c17c384" providerId="ADAL" clId="{292950C4-4D09-4C3D-B1CF-B51A2489AB9B}" dt="2023-06-28T19:11:12.543" v="6716" actId="1076"/>
          <ac:picMkLst>
            <pc:docMk/>
            <pc:sldMk cId="3450994190" sldId="353"/>
            <ac:picMk id="11" creationId="{1D76D29D-CB29-1ABD-852F-BEFDF30BF725}"/>
          </ac:picMkLst>
        </pc:picChg>
        <pc:picChg chg="add mod">
          <ac:chgData name="Sara Monteiro - FORMADOR PRT" userId="21b18b9a-5f76-4055-bb3c-283e3c17c384" providerId="ADAL" clId="{292950C4-4D09-4C3D-B1CF-B51A2489AB9B}" dt="2023-06-28T19:13:12.784" v="6720" actId="1076"/>
          <ac:picMkLst>
            <pc:docMk/>
            <pc:sldMk cId="3450994190" sldId="353"/>
            <ac:picMk id="13" creationId="{817BEF76-51DB-AAC7-E8D8-00C61CB1106A}"/>
          </ac:picMkLst>
        </pc:picChg>
        <pc:picChg chg="add mod">
          <ac:chgData name="Sara Monteiro - FORMADOR PRT" userId="21b18b9a-5f76-4055-bb3c-283e3c17c384" providerId="ADAL" clId="{292950C4-4D09-4C3D-B1CF-B51A2489AB9B}" dt="2023-06-28T19:11:06.655" v="6715" actId="1076"/>
          <ac:picMkLst>
            <pc:docMk/>
            <pc:sldMk cId="3450994190" sldId="353"/>
            <ac:picMk id="15" creationId="{CDC01CCE-1004-6FDF-4A64-2D10572200AB}"/>
          </ac:picMkLst>
        </pc:picChg>
        <pc:picChg chg="add mod">
          <ac:chgData name="Sara Monteiro - FORMADOR PRT" userId="21b18b9a-5f76-4055-bb3c-283e3c17c384" providerId="ADAL" clId="{292950C4-4D09-4C3D-B1CF-B51A2489AB9B}" dt="2023-06-28T19:13:08.304" v="6718" actId="1076"/>
          <ac:picMkLst>
            <pc:docMk/>
            <pc:sldMk cId="3450994190" sldId="353"/>
            <ac:picMk id="17" creationId="{BB5C8FD1-5CAB-641D-D6DC-C177F6D7D64A}"/>
          </ac:picMkLst>
        </pc:picChg>
      </pc:sldChg>
      <pc:sldChg chg="addSp delSp modSp add mod ord">
        <pc:chgData name="Sara Monteiro - FORMADOR PRT" userId="21b18b9a-5f76-4055-bb3c-283e3c17c384" providerId="ADAL" clId="{292950C4-4D09-4C3D-B1CF-B51A2489AB9B}" dt="2023-06-28T19:43:21.151" v="7740" actId="20577"/>
        <pc:sldMkLst>
          <pc:docMk/>
          <pc:sldMk cId="2848461474" sldId="354"/>
        </pc:sldMkLst>
        <pc:spChg chg="mod">
          <ac:chgData name="Sara Monteiro - FORMADOR PRT" userId="21b18b9a-5f76-4055-bb3c-283e3c17c384" providerId="ADAL" clId="{292950C4-4D09-4C3D-B1CF-B51A2489AB9B}" dt="2023-06-28T19:42:12.224" v="7526" actId="1076"/>
          <ac:spMkLst>
            <pc:docMk/>
            <pc:sldMk cId="2848461474" sldId="354"/>
            <ac:spMk id="2" creationId="{603EF464-F5AC-5C8A-1511-FC436BEDBFDF}"/>
          </ac:spMkLst>
        </pc:spChg>
        <pc:spChg chg="add del mod">
          <ac:chgData name="Sara Monteiro - FORMADOR PRT" userId="21b18b9a-5f76-4055-bb3c-283e3c17c384" providerId="ADAL" clId="{292950C4-4D09-4C3D-B1CF-B51A2489AB9B}" dt="2023-06-28T19:39:28.942" v="7136"/>
          <ac:spMkLst>
            <pc:docMk/>
            <pc:sldMk cId="2848461474" sldId="354"/>
            <ac:spMk id="3" creationId="{EBA603E8-9508-A24C-D243-76A635E19327}"/>
          </ac:spMkLst>
        </pc:spChg>
        <pc:spChg chg="mod">
          <ac:chgData name="Sara Monteiro - FORMADOR PRT" userId="21b18b9a-5f76-4055-bb3c-283e3c17c384" providerId="ADAL" clId="{292950C4-4D09-4C3D-B1CF-B51A2489AB9B}" dt="2023-06-28T19:43:21.151" v="7740" actId="20577"/>
          <ac:spMkLst>
            <pc:docMk/>
            <pc:sldMk cId="2848461474" sldId="354"/>
            <ac:spMk id="274" creationId="{00000000-0000-0000-0000-000000000000}"/>
          </ac:spMkLst>
        </pc:spChg>
      </pc:sldChg>
      <pc:sldChg chg="addSp modSp add mod ord">
        <pc:chgData name="Sara Monteiro - FORMADOR PRT" userId="21b18b9a-5f76-4055-bb3c-283e3c17c384" providerId="ADAL" clId="{292950C4-4D09-4C3D-B1CF-B51A2489AB9B}" dt="2023-06-28T20:09:23.050" v="8552" actId="20577"/>
        <pc:sldMkLst>
          <pc:docMk/>
          <pc:sldMk cId="3273530790" sldId="355"/>
        </pc:sldMkLst>
        <pc:spChg chg="add mod">
          <ac:chgData name="Sara Monteiro - FORMADOR PRT" userId="21b18b9a-5f76-4055-bb3c-283e3c17c384" providerId="ADAL" clId="{292950C4-4D09-4C3D-B1CF-B51A2489AB9B}" dt="2023-06-28T20:09:23.050" v="8552" actId="20577"/>
          <ac:spMkLst>
            <pc:docMk/>
            <pc:sldMk cId="3273530790" sldId="355"/>
            <ac:spMk id="3" creationId="{B4B006E7-1AAD-ABB6-0757-6E4E132FE54D}"/>
          </ac:spMkLst>
        </pc:spChg>
        <pc:spChg chg="mod">
          <ac:chgData name="Sara Monteiro - FORMADOR PRT" userId="21b18b9a-5f76-4055-bb3c-283e3c17c384" providerId="ADAL" clId="{292950C4-4D09-4C3D-B1CF-B51A2489AB9B}" dt="2023-06-28T19:54:39.111" v="7946" actId="20577"/>
          <ac:spMkLst>
            <pc:docMk/>
            <pc:sldMk cId="3273530790" sldId="355"/>
            <ac:spMk id="274" creationId="{00000000-0000-0000-0000-000000000000}"/>
          </ac:spMkLst>
        </pc:spChg>
      </pc:sldChg>
      <pc:sldChg chg="addSp delSp modSp add mod">
        <pc:chgData name="Sara Monteiro - FORMADOR PRT" userId="21b18b9a-5f76-4055-bb3c-283e3c17c384" providerId="ADAL" clId="{292950C4-4D09-4C3D-B1CF-B51A2489AB9B}" dt="2023-06-28T20:07:44.340" v="8428" actId="1076"/>
        <pc:sldMkLst>
          <pc:docMk/>
          <pc:sldMk cId="622633153" sldId="356"/>
        </pc:sldMkLst>
        <pc:spChg chg="del mod">
          <ac:chgData name="Sara Monteiro - FORMADOR PRT" userId="21b18b9a-5f76-4055-bb3c-283e3c17c384" providerId="ADAL" clId="{292950C4-4D09-4C3D-B1CF-B51A2489AB9B}" dt="2023-06-28T20:05:32.906" v="8409" actId="478"/>
          <ac:spMkLst>
            <pc:docMk/>
            <pc:sldMk cId="622633153" sldId="356"/>
            <ac:spMk id="4" creationId="{C2926606-6358-7C30-19C4-1198E19D41F9}"/>
          </ac:spMkLst>
        </pc:spChg>
        <pc:picChg chg="del">
          <ac:chgData name="Sara Monteiro - FORMADOR PRT" userId="21b18b9a-5f76-4055-bb3c-283e3c17c384" providerId="ADAL" clId="{292950C4-4D09-4C3D-B1CF-B51A2489AB9B}" dt="2023-06-28T20:05:30.411" v="8407" actId="478"/>
          <ac:picMkLst>
            <pc:docMk/>
            <pc:sldMk cId="622633153" sldId="356"/>
            <ac:picMk id="2" creationId="{18F9DFB5-2F96-C379-FB0A-22F15E336BA5}"/>
          </ac:picMkLst>
        </pc:picChg>
        <pc:picChg chg="add del">
          <ac:chgData name="Sara Monteiro - FORMADOR PRT" userId="21b18b9a-5f76-4055-bb3c-283e3c17c384" providerId="ADAL" clId="{292950C4-4D09-4C3D-B1CF-B51A2489AB9B}" dt="2023-06-28T20:05:48.211" v="8413" actId="478"/>
          <ac:picMkLst>
            <pc:docMk/>
            <pc:sldMk cId="622633153" sldId="356"/>
            <ac:picMk id="5" creationId="{C76BBF71-EFD0-4C20-EDDE-5B4A16A9AB99}"/>
          </ac:picMkLst>
        </pc:picChg>
        <pc:picChg chg="add del mod">
          <ac:chgData name="Sara Monteiro - FORMADOR PRT" userId="21b18b9a-5f76-4055-bb3c-283e3c17c384" providerId="ADAL" clId="{292950C4-4D09-4C3D-B1CF-B51A2489AB9B}" dt="2023-06-28T20:07:41.734" v="8426" actId="478"/>
          <ac:picMkLst>
            <pc:docMk/>
            <pc:sldMk cId="622633153" sldId="356"/>
            <ac:picMk id="7" creationId="{105895AC-7B55-2A7A-300A-01A2D1AC8E15}"/>
          </ac:picMkLst>
        </pc:picChg>
        <pc:picChg chg="add mod">
          <ac:chgData name="Sara Monteiro - FORMADOR PRT" userId="21b18b9a-5f76-4055-bb3c-283e3c17c384" providerId="ADAL" clId="{292950C4-4D09-4C3D-B1CF-B51A2489AB9B}" dt="2023-06-28T20:07:44.340" v="8428" actId="1076"/>
          <ac:picMkLst>
            <pc:docMk/>
            <pc:sldMk cId="622633153" sldId="356"/>
            <ac:picMk id="9" creationId="{1942F5C4-F4CB-6044-779E-A1E8F77ADED1}"/>
          </ac:picMkLst>
        </pc:picChg>
      </pc:sldChg>
      <pc:sldChg chg="add del">
        <pc:chgData name="Sara Monteiro - FORMADOR PRT" userId="21b18b9a-5f76-4055-bb3c-283e3c17c384" providerId="ADAL" clId="{292950C4-4D09-4C3D-B1CF-B51A2489AB9B}" dt="2023-06-28T20:05:38.417" v="8411"/>
        <pc:sldMkLst>
          <pc:docMk/>
          <pc:sldMk cId="1075105816" sldId="357"/>
        </pc:sldMkLst>
      </pc:sldChg>
      <pc:sldChg chg="delSp modSp add mod">
        <pc:chgData name="Sara Monteiro - FORMADOR PRT" userId="21b18b9a-5f76-4055-bb3c-283e3c17c384" providerId="ADAL" clId="{292950C4-4D09-4C3D-B1CF-B51A2489AB9B}" dt="2023-06-29T19:50:50.254" v="8697" actId="1076"/>
        <pc:sldMkLst>
          <pc:docMk/>
          <pc:sldMk cId="2600204100" sldId="357"/>
        </pc:sldMkLst>
        <pc:spChg chg="mod">
          <ac:chgData name="Sara Monteiro - FORMADOR PRT" userId="21b18b9a-5f76-4055-bb3c-283e3c17c384" providerId="ADAL" clId="{292950C4-4D09-4C3D-B1CF-B51A2489AB9B}" dt="2023-06-29T19:43:19.295" v="8666" actId="1076"/>
          <ac:spMkLst>
            <pc:docMk/>
            <pc:sldMk cId="2600204100" sldId="357"/>
            <ac:spMk id="4" creationId="{045C608D-519D-234A-88DD-AF52F5E19BD8}"/>
          </ac:spMkLst>
        </pc:spChg>
        <pc:spChg chg="mod">
          <ac:chgData name="Sara Monteiro - FORMADOR PRT" userId="21b18b9a-5f76-4055-bb3c-283e3c17c384" providerId="ADAL" clId="{292950C4-4D09-4C3D-B1CF-B51A2489AB9B}" dt="2023-06-29T19:43:15.926" v="8665" actId="1076"/>
          <ac:spMkLst>
            <pc:docMk/>
            <pc:sldMk cId="2600204100" sldId="357"/>
            <ac:spMk id="269" creationId="{00000000-0000-0000-0000-000000000000}"/>
          </ac:spMkLst>
        </pc:spChg>
        <pc:picChg chg="mod">
          <ac:chgData name="Sara Monteiro - FORMADOR PRT" userId="21b18b9a-5f76-4055-bb3c-283e3c17c384" providerId="ADAL" clId="{292950C4-4D09-4C3D-B1CF-B51A2489AB9B}" dt="2023-06-29T19:50:50.254" v="8697" actId="1076"/>
          <ac:picMkLst>
            <pc:docMk/>
            <pc:sldMk cId="2600204100" sldId="357"/>
            <ac:picMk id="5" creationId="{BE71A845-78BE-D924-F9A8-5B059DF8E684}"/>
          </ac:picMkLst>
        </pc:picChg>
        <pc:picChg chg="mod">
          <ac:chgData name="Sara Monteiro - FORMADOR PRT" userId="21b18b9a-5f76-4055-bb3c-283e3c17c384" providerId="ADAL" clId="{292950C4-4D09-4C3D-B1CF-B51A2489AB9B}" dt="2023-06-29T19:50:44.542" v="8696" actId="1076"/>
          <ac:picMkLst>
            <pc:docMk/>
            <pc:sldMk cId="2600204100" sldId="357"/>
            <ac:picMk id="6" creationId="{370067EC-3982-5DE0-1382-079467F6B9D8}"/>
          </ac:picMkLst>
        </pc:picChg>
        <pc:picChg chg="del">
          <ac:chgData name="Sara Monteiro - FORMADOR PRT" userId="21b18b9a-5f76-4055-bb3c-283e3c17c384" providerId="ADAL" clId="{292950C4-4D09-4C3D-B1CF-B51A2489AB9B}" dt="2023-06-29T19:43:07.044" v="8660" actId="478"/>
          <ac:picMkLst>
            <pc:docMk/>
            <pc:sldMk cId="2600204100" sldId="357"/>
            <ac:picMk id="8" creationId="{3633CF4B-2526-05B8-FD30-9813F3F77F12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1T14:58:09.787" v="9328" actId="1076"/>
        <pc:sldMkLst>
          <pc:docMk/>
          <pc:sldMk cId="3267781339" sldId="358"/>
        </pc:sldMkLst>
        <pc:spChg chg="add mod">
          <ac:chgData name="Sara Monteiro - FORMADOR PRT" userId="21b18b9a-5f76-4055-bb3c-283e3c17c384" providerId="ADAL" clId="{292950C4-4D09-4C3D-B1CF-B51A2489AB9B}" dt="2023-07-01T14:58:09.787" v="9328" actId="1076"/>
          <ac:spMkLst>
            <pc:docMk/>
            <pc:sldMk cId="3267781339" sldId="358"/>
            <ac:spMk id="7" creationId="{93FB4FEB-07C7-FBA6-9A45-32D310DA404A}"/>
          </ac:spMkLst>
        </pc:spChg>
        <pc:spChg chg="mod">
          <ac:chgData name="Sara Monteiro - FORMADOR PRT" userId="21b18b9a-5f76-4055-bb3c-283e3c17c384" providerId="ADAL" clId="{292950C4-4D09-4C3D-B1CF-B51A2489AB9B}" dt="2023-07-01T14:55:49.906" v="9302" actId="20577"/>
          <ac:spMkLst>
            <pc:docMk/>
            <pc:sldMk cId="3267781339" sldId="358"/>
            <ac:spMk id="272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7-01T14:47:09.435" v="9043" actId="5793"/>
          <ac:spMkLst>
            <pc:docMk/>
            <pc:sldMk cId="3267781339" sldId="358"/>
            <ac:spMk id="274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7-01T14:47:07.662" v="9041" actId="478"/>
          <ac:picMkLst>
            <pc:docMk/>
            <pc:sldMk cId="3267781339" sldId="358"/>
            <ac:picMk id="2" creationId="{DB91E8FA-1BC7-512E-B789-32CAEDD90779}"/>
          </ac:picMkLst>
        </pc:picChg>
        <pc:picChg chg="add mod">
          <ac:chgData name="Sara Monteiro - FORMADOR PRT" userId="21b18b9a-5f76-4055-bb3c-283e3c17c384" providerId="ADAL" clId="{292950C4-4D09-4C3D-B1CF-B51A2489AB9B}" dt="2023-07-01T14:58:02.154" v="9326" actId="1076"/>
          <ac:picMkLst>
            <pc:docMk/>
            <pc:sldMk cId="3267781339" sldId="358"/>
            <ac:picMk id="5" creationId="{B63473E2-9B37-DD12-8E9D-CFAC609A6FF1}"/>
          </ac:picMkLst>
        </pc:picChg>
        <pc:picChg chg="add mod">
          <ac:chgData name="Sara Monteiro - FORMADOR PRT" userId="21b18b9a-5f76-4055-bb3c-283e3c17c384" providerId="ADAL" clId="{292950C4-4D09-4C3D-B1CF-B51A2489AB9B}" dt="2023-07-01T14:58:04.330" v="9327" actId="1076"/>
          <ac:picMkLst>
            <pc:docMk/>
            <pc:sldMk cId="3267781339" sldId="358"/>
            <ac:picMk id="6" creationId="{845323A5-D498-07C7-C17B-45A96935A2B9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1T14:57:45.661" v="9325" actId="5793"/>
        <pc:sldMkLst>
          <pc:docMk/>
          <pc:sldMk cId="3635336735" sldId="359"/>
        </pc:sldMkLst>
        <pc:spChg chg="add mod">
          <ac:chgData name="Sara Monteiro - FORMADOR PRT" userId="21b18b9a-5f76-4055-bb3c-283e3c17c384" providerId="ADAL" clId="{292950C4-4D09-4C3D-B1CF-B51A2489AB9B}" dt="2023-07-01T14:57:08.433" v="9315" actId="1076"/>
          <ac:spMkLst>
            <pc:docMk/>
            <pc:sldMk cId="3635336735" sldId="359"/>
            <ac:spMk id="10" creationId="{72DC556C-7296-2748-75E9-D40AF5709803}"/>
          </ac:spMkLst>
        </pc:spChg>
        <pc:spChg chg="add del mod">
          <ac:chgData name="Sara Monteiro - FORMADOR PRT" userId="21b18b9a-5f76-4055-bb3c-283e3c17c384" providerId="ADAL" clId="{292950C4-4D09-4C3D-B1CF-B51A2489AB9B}" dt="2023-07-01T14:55:44.031" v="9301"/>
          <ac:spMkLst>
            <pc:docMk/>
            <pc:sldMk cId="3635336735" sldId="359"/>
            <ac:spMk id="13" creationId="{F9B302E3-0A5B-A796-3EFD-933EEB5B0DD0}"/>
          </ac:spMkLst>
        </pc:spChg>
        <pc:spChg chg="add mod">
          <ac:chgData name="Sara Monteiro - FORMADOR PRT" userId="21b18b9a-5f76-4055-bb3c-283e3c17c384" providerId="ADAL" clId="{292950C4-4D09-4C3D-B1CF-B51A2489AB9B}" dt="2023-07-01T14:57:45.661" v="9325" actId="5793"/>
          <ac:spMkLst>
            <pc:docMk/>
            <pc:sldMk cId="3635336735" sldId="359"/>
            <ac:spMk id="15" creationId="{E6F0B129-D9FA-72D6-1325-76B9D3E37D98}"/>
          </ac:spMkLst>
        </pc:spChg>
        <pc:spChg chg="mod">
          <ac:chgData name="Sara Monteiro - FORMADOR PRT" userId="21b18b9a-5f76-4055-bb3c-283e3c17c384" providerId="ADAL" clId="{292950C4-4D09-4C3D-B1CF-B51A2489AB9B}" dt="2023-07-01T14:54:59.042" v="9287" actId="1076"/>
          <ac:spMkLst>
            <pc:docMk/>
            <pc:sldMk cId="3635336735" sldId="359"/>
            <ac:spMk id="269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7-01T14:57:31.450" v="9322" actId="1076"/>
          <ac:spMkLst>
            <pc:docMk/>
            <pc:sldMk cId="3635336735" sldId="359"/>
            <ac:spMk id="272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7-01T14:57:28.857" v="9321" actId="1076"/>
          <ac:spMkLst>
            <pc:docMk/>
            <pc:sldMk cId="3635336735" sldId="359"/>
            <ac:spMk id="274" creationId="{00000000-0000-0000-0000-000000000000}"/>
          </ac:spMkLst>
        </pc:spChg>
        <pc:picChg chg="del mod">
          <ac:chgData name="Sara Monteiro - FORMADOR PRT" userId="21b18b9a-5f76-4055-bb3c-283e3c17c384" providerId="ADAL" clId="{292950C4-4D09-4C3D-B1CF-B51A2489AB9B}" dt="2023-07-01T14:48:06.044" v="9049" actId="478"/>
          <ac:picMkLst>
            <pc:docMk/>
            <pc:sldMk cId="3635336735" sldId="359"/>
            <ac:picMk id="2" creationId="{DB91E8FA-1BC7-512E-B789-32CAEDD90779}"/>
          </ac:picMkLst>
        </pc:picChg>
        <pc:picChg chg="add mod">
          <ac:chgData name="Sara Monteiro - FORMADOR PRT" userId="21b18b9a-5f76-4055-bb3c-283e3c17c384" providerId="ADAL" clId="{292950C4-4D09-4C3D-B1CF-B51A2489AB9B}" dt="2023-07-01T14:57:11.258" v="9316" actId="1076"/>
          <ac:picMkLst>
            <pc:docMk/>
            <pc:sldMk cId="3635336735" sldId="359"/>
            <ac:picMk id="5" creationId="{EA80D2D9-BA7A-0EC0-422C-6DBA4042143A}"/>
          </ac:picMkLst>
        </pc:picChg>
        <pc:picChg chg="add del mod">
          <ac:chgData name="Sara Monteiro - FORMADOR PRT" userId="21b18b9a-5f76-4055-bb3c-283e3c17c384" providerId="ADAL" clId="{292950C4-4D09-4C3D-B1CF-B51A2489AB9B}" dt="2023-07-01T14:49:50.970" v="9056" actId="478"/>
          <ac:picMkLst>
            <pc:docMk/>
            <pc:sldMk cId="3635336735" sldId="359"/>
            <ac:picMk id="7" creationId="{B492AF58-0301-8460-C0E9-A68AD4AA2087}"/>
          </ac:picMkLst>
        </pc:picChg>
        <pc:picChg chg="add del mod">
          <ac:chgData name="Sara Monteiro - FORMADOR PRT" userId="21b18b9a-5f76-4055-bb3c-283e3c17c384" providerId="ADAL" clId="{292950C4-4D09-4C3D-B1CF-B51A2489AB9B}" dt="2023-07-01T14:55:17.785" v="9290" actId="21"/>
          <ac:picMkLst>
            <pc:docMk/>
            <pc:sldMk cId="3635336735" sldId="359"/>
            <ac:picMk id="9" creationId="{7D8B8862-C092-1724-B6A6-9E2284CEC284}"/>
          </ac:picMkLst>
        </pc:picChg>
        <pc:picChg chg="add del">
          <ac:chgData name="Sara Monteiro - FORMADOR PRT" userId="21b18b9a-5f76-4055-bb3c-283e3c17c384" providerId="ADAL" clId="{292950C4-4D09-4C3D-B1CF-B51A2489AB9B}" dt="2023-07-01T14:50:59.134" v="9110" actId="22"/>
          <ac:picMkLst>
            <pc:docMk/>
            <pc:sldMk cId="3635336735" sldId="359"/>
            <ac:picMk id="12" creationId="{0FDE7E9D-6FCB-6A61-6C6B-15CCEAC79E4F}"/>
          </ac:picMkLst>
        </pc:picChg>
        <pc:picChg chg="add del mod">
          <ac:chgData name="Sara Monteiro - FORMADOR PRT" userId="21b18b9a-5f76-4055-bb3c-283e3c17c384" providerId="ADAL" clId="{292950C4-4D09-4C3D-B1CF-B51A2489AB9B}" dt="2023-07-01T14:54:50.668" v="9284"/>
          <ac:picMkLst>
            <pc:docMk/>
            <pc:sldMk cId="3635336735" sldId="359"/>
            <ac:picMk id="14" creationId="{6D48B918-EF2B-51C2-A13B-1698707C74EC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1T14:58:48.888" v="9331" actId="1076"/>
        <pc:sldMkLst>
          <pc:docMk/>
          <pc:sldMk cId="1418117565" sldId="360"/>
        </pc:sldMkLst>
        <pc:picChg chg="add mod">
          <ac:chgData name="Sara Monteiro - FORMADOR PRT" userId="21b18b9a-5f76-4055-bb3c-283e3c17c384" providerId="ADAL" clId="{292950C4-4D09-4C3D-B1CF-B51A2489AB9B}" dt="2023-07-01T14:58:48.888" v="9331" actId="1076"/>
          <ac:picMkLst>
            <pc:docMk/>
            <pc:sldMk cId="1418117565" sldId="360"/>
            <ac:picMk id="2" creationId="{290D2014-DE41-D3ED-32B8-9F94310FB8FF}"/>
          </ac:picMkLst>
        </pc:picChg>
        <pc:picChg chg="del">
          <ac:chgData name="Sara Monteiro - FORMADOR PRT" userId="21b18b9a-5f76-4055-bb3c-283e3c17c384" providerId="ADAL" clId="{292950C4-4D09-4C3D-B1CF-B51A2489AB9B}" dt="2023-07-01T14:54:33.461" v="9276" actId="478"/>
          <ac:picMkLst>
            <pc:docMk/>
            <pc:sldMk cId="1418117565" sldId="360"/>
            <ac:picMk id="5" creationId="{B63473E2-9B37-DD12-8E9D-CFAC609A6FF1}"/>
          </ac:picMkLst>
        </pc:picChg>
      </pc:sldChg>
      <pc:sldChg chg="addSp modSp add mod ord">
        <pc:chgData name="Sara Monteiro - FORMADOR PRT" userId="21b18b9a-5f76-4055-bb3c-283e3c17c384" providerId="ADAL" clId="{292950C4-4D09-4C3D-B1CF-B51A2489AB9B}" dt="2023-07-01T15:12:07.433" v="9742" actId="14100"/>
        <pc:sldMkLst>
          <pc:docMk/>
          <pc:sldMk cId="4202681817" sldId="361"/>
        </pc:sldMkLst>
        <pc:spChg chg="mod">
          <ac:chgData name="Sara Monteiro - FORMADOR PRT" userId="21b18b9a-5f76-4055-bb3c-283e3c17c384" providerId="ADAL" clId="{292950C4-4D09-4C3D-B1CF-B51A2489AB9B}" dt="2023-07-01T15:04:30.514" v="9730" actId="20577"/>
          <ac:spMkLst>
            <pc:docMk/>
            <pc:sldMk cId="4202681817" sldId="361"/>
            <ac:spMk id="274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1T15:08:44.866" v="9737" actId="1076"/>
          <ac:picMkLst>
            <pc:docMk/>
            <pc:sldMk cId="4202681817" sldId="361"/>
            <ac:picMk id="4" creationId="{146CC1DF-89A4-5CC4-872A-FB47CF12C78F}"/>
          </ac:picMkLst>
        </pc:picChg>
        <pc:picChg chg="add mod">
          <ac:chgData name="Sara Monteiro - FORMADOR PRT" userId="21b18b9a-5f76-4055-bb3c-283e3c17c384" providerId="ADAL" clId="{292950C4-4D09-4C3D-B1CF-B51A2489AB9B}" dt="2023-07-01T15:12:07.433" v="9742" actId="14100"/>
          <ac:picMkLst>
            <pc:docMk/>
            <pc:sldMk cId="4202681817" sldId="361"/>
            <ac:picMk id="6" creationId="{B10B906D-CBCF-4383-2F56-E51F044927DF}"/>
          </ac:picMkLst>
        </pc:picChg>
      </pc:sldChg>
      <pc:sldChg chg="addSp delSp modSp add mod ord">
        <pc:chgData name="Sara Monteiro - FORMADOR PRT" userId="21b18b9a-5f76-4055-bb3c-283e3c17c384" providerId="ADAL" clId="{292950C4-4D09-4C3D-B1CF-B51A2489AB9B}" dt="2023-07-01T18:35:16.427" v="12937" actId="20577"/>
        <pc:sldMkLst>
          <pc:docMk/>
          <pc:sldMk cId="303418991" sldId="362"/>
        </pc:sldMkLst>
        <pc:spChg chg="add mod">
          <ac:chgData name="Sara Monteiro - FORMADOR PRT" userId="21b18b9a-5f76-4055-bb3c-283e3c17c384" providerId="ADAL" clId="{292950C4-4D09-4C3D-B1CF-B51A2489AB9B}" dt="2023-07-01T18:35:16.427" v="12937" actId="20577"/>
          <ac:spMkLst>
            <pc:docMk/>
            <pc:sldMk cId="303418991" sldId="362"/>
            <ac:spMk id="4" creationId="{6E5388AF-55D9-0CB9-F67B-F1F02EDE721F}"/>
          </ac:spMkLst>
        </pc:spChg>
        <pc:spChg chg="add del mod">
          <ac:chgData name="Sara Monteiro - FORMADOR PRT" userId="21b18b9a-5f76-4055-bb3c-283e3c17c384" providerId="ADAL" clId="{292950C4-4D09-4C3D-B1CF-B51A2489AB9B}" dt="2023-07-01T15:20:17.656" v="9942" actId="1076"/>
          <ac:spMkLst>
            <pc:docMk/>
            <pc:sldMk cId="303418991" sldId="362"/>
            <ac:spMk id="269" creationId="{00000000-0000-0000-0000-000000000000}"/>
          </ac:spMkLst>
        </pc:spChg>
        <pc:picChg chg="del mod">
          <ac:chgData name="Sara Monteiro - FORMADOR PRT" userId="21b18b9a-5f76-4055-bb3c-283e3c17c384" providerId="ADAL" clId="{292950C4-4D09-4C3D-B1CF-B51A2489AB9B}" dt="2023-07-01T15:15:23.930" v="9925" actId="478"/>
          <ac:picMkLst>
            <pc:docMk/>
            <pc:sldMk cId="303418991" sldId="362"/>
            <ac:picMk id="2" creationId="{290D2014-DE41-D3ED-32B8-9F94310FB8FF}"/>
          </ac:picMkLst>
        </pc:picChg>
        <pc:picChg chg="add del mod">
          <ac:chgData name="Sara Monteiro - FORMADOR PRT" userId="21b18b9a-5f76-4055-bb3c-283e3c17c384" providerId="ADAL" clId="{292950C4-4D09-4C3D-B1CF-B51A2489AB9B}" dt="2023-07-01T15:21:34.815" v="9957" actId="478"/>
          <ac:picMkLst>
            <pc:docMk/>
            <pc:sldMk cId="303418991" sldId="362"/>
            <ac:picMk id="6" creationId="{53C5E8A9-6173-97D9-6101-3BD93FE47369}"/>
          </ac:picMkLst>
        </pc:picChg>
        <pc:picChg chg="add mod">
          <ac:chgData name="Sara Monteiro - FORMADOR PRT" userId="21b18b9a-5f76-4055-bb3c-283e3c17c384" providerId="ADAL" clId="{292950C4-4D09-4C3D-B1CF-B51A2489AB9B}" dt="2023-07-01T15:21:33.670" v="9956" actId="1076"/>
          <ac:picMkLst>
            <pc:docMk/>
            <pc:sldMk cId="303418991" sldId="362"/>
            <ac:picMk id="8" creationId="{240BD5CA-B085-14D9-1164-24CDEA3B4B90}"/>
          </ac:picMkLst>
        </pc:picChg>
        <pc:picChg chg="add mod">
          <ac:chgData name="Sara Monteiro - FORMADOR PRT" userId="21b18b9a-5f76-4055-bb3c-283e3c17c384" providerId="ADAL" clId="{292950C4-4D09-4C3D-B1CF-B51A2489AB9B}" dt="2023-07-01T15:27:37.558" v="9999" actId="1076"/>
          <ac:picMkLst>
            <pc:docMk/>
            <pc:sldMk cId="303418991" sldId="362"/>
            <ac:picMk id="10" creationId="{EDFD0BCC-2800-A394-41C9-0F26C89CB0A0}"/>
          </ac:picMkLst>
        </pc:picChg>
        <pc:picChg chg="add del mod">
          <ac:chgData name="Sara Monteiro - FORMADOR PRT" userId="21b18b9a-5f76-4055-bb3c-283e3c17c384" providerId="ADAL" clId="{292950C4-4D09-4C3D-B1CF-B51A2489AB9B}" dt="2023-07-01T15:23:12.078" v="9967"/>
          <ac:picMkLst>
            <pc:docMk/>
            <pc:sldMk cId="303418991" sldId="362"/>
            <ac:picMk id="11" creationId="{AC35CEB8-21F2-80A1-4C9D-D0624BE2CAF1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1T15:26:33.847" v="9990" actId="14100"/>
        <pc:sldMkLst>
          <pc:docMk/>
          <pc:sldMk cId="623037071" sldId="363"/>
        </pc:sldMkLst>
        <pc:spChg chg="del mod">
          <ac:chgData name="Sara Monteiro - FORMADOR PRT" userId="21b18b9a-5f76-4055-bb3c-283e3c17c384" providerId="ADAL" clId="{292950C4-4D09-4C3D-B1CF-B51A2489AB9B}" dt="2023-07-01T15:23:20.311" v="9973" actId="478"/>
          <ac:spMkLst>
            <pc:docMk/>
            <pc:sldMk cId="623037071" sldId="363"/>
            <ac:spMk id="4" creationId="{6E5388AF-55D9-0CB9-F67B-F1F02EDE721F}"/>
          </ac:spMkLst>
        </pc:spChg>
        <pc:picChg chg="add mod">
          <ac:chgData name="Sara Monteiro - FORMADOR PRT" userId="21b18b9a-5f76-4055-bb3c-283e3c17c384" providerId="ADAL" clId="{292950C4-4D09-4C3D-B1CF-B51A2489AB9B}" dt="2023-07-01T15:26:31.869" v="9989" actId="1076"/>
          <ac:picMkLst>
            <pc:docMk/>
            <pc:sldMk cId="623037071" sldId="363"/>
            <ac:picMk id="5" creationId="{AC4D6219-8C50-511E-A803-0EF468EE9C40}"/>
          </ac:picMkLst>
        </pc:picChg>
        <pc:picChg chg="add mod">
          <ac:chgData name="Sara Monteiro - FORMADOR PRT" userId="21b18b9a-5f76-4055-bb3c-283e3c17c384" providerId="ADAL" clId="{292950C4-4D09-4C3D-B1CF-B51A2489AB9B}" dt="2023-07-01T15:26:33.847" v="9990" actId="14100"/>
          <ac:picMkLst>
            <pc:docMk/>
            <pc:sldMk cId="623037071" sldId="363"/>
            <ac:picMk id="7" creationId="{726EFEDA-BD69-81B0-2A05-4831E8440D38}"/>
          </ac:picMkLst>
        </pc:picChg>
        <pc:picChg chg="del">
          <ac:chgData name="Sara Monteiro - FORMADOR PRT" userId="21b18b9a-5f76-4055-bb3c-283e3c17c384" providerId="ADAL" clId="{292950C4-4D09-4C3D-B1CF-B51A2489AB9B}" dt="2023-07-01T15:23:18.749" v="9972" actId="478"/>
          <ac:picMkLst>
            <pc:docMk/>
            <pc:sldMk cId="623037071" sldId="363"/>
            <ac:picMk id="8" creationId="{240BD5CA-B085-14D9-1164-24CDEA3B4B90}"/>
          </ac:picMkLst>
        </pc:picChg>
        <pc:picChg chg="del">
          <ac:chgData name="Sara Monteiro - FORMADOR PRT" userId="21b18b9a-5f76-4055-bb3c-283e3c17c384" providerId="ADAL" clId="{292950C4-4D09-4C3D-B1CF-B51A2489AB9B}" dt="2023-07-01T15:23:17.142" v="9970" actId="478"/>
          <ac:picMkLst>
            <pc:docMk/>
            <pc:sldMk cId="623037071" sldId="363"/>
            <ac:picMk id="10" creationId="{EDFD0BCC-2800-A394-41C9-0F26C89CB0A0}"/>
          </ac:picMkLst>
        </pc:picChg>
      </pc:sldChg>
      <pc:sldChg chg="add del">
        <pc:chgData name="Sara Monteiro - FORMADOR PRT" userId="21b18b9a-5f76-4055-bb3c-283e3c17c384" providerId="ADAL" clId="{292950C4-4D09-4C3D-B1CF-B51A2489AB9B}" dt="2023-07-01T15:27:12.354" v="9992"/>
        <pc:sldMkLst>
          <pc:docMk/>
          <pc:sldMk cId="2513563810" sldId="364"/>
        </pc:sldMkLst>
      </pc:sldChg>
      <pc:sldChg chg="addSp delSp modSp add mod ord">
        <pc:chgData name="Sara Monteiro - FORMADOR PRT" userId="21b18b9a-5f76-4055-bb3c-283e3c17c384" providerId="ADAL" clId="{292950C4-4D09-4C3D-B1CF-B51A2489AB9B}" dt="2023-07-01T15:38:54.509" v="10389" actId="1076"/>
        <pc:sldMkLst>
          <pc:docMk/>
          <pc:sldMk cId="4283013585" sldId="364"/>
        </pc:sldMkLst>
        <pc:spChg chg="mod">
          <ac:chgData name="Sara Monteiro - FORMADOR PRT" userId="21b18b9a-5f76-4055-bb3c-283e3c17c384" providerId="ADAL" clId="{292950C4-4D09-4C3D-B1CF-B51A2489AB9B}" dt="2023-07-01T15:35:18.799" v="10384" actId="20577"/>
          <ac:spMkLst>
            <pc:docMk/>
            <pc:sldMk cId="4283013585" sldId="364"/>
            <ac:spMk id="274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7-01T15:34:34.958" v="10360" actId="478"/>
          <ac:picMkLst>
            <pc:docMk/>
            <pc:sldMk cId="4283013585" sldId="364"/>
            <ac:picMk id="4" creationId="{146CC1DF-89A4-5CC4-872A-FB47CF12C78F}"/>
          </ac:picMkLst>
        </pc:picChg>
        <pc:picChg chg="add mod">
          <ac:chgData name="Sara Monteiro - FORMADOR PRT" userId="21b18b9a-5f76-4055-bb3c-283e3c17c384" providerId="ADAL" clId="{292950C4-4D09-4C3D-B1CF-B51A2489AB9B}" dt="2023-07-01T15:38:54.509" v="10389" actId="1076"/>
          <ac:picMkLst>
            <pc:docMk/>
            <pc:sldMk cId="4283013585" sldId="364"/>
            <ac:picMk id="5" creationId="{3B22D857-943B-3082-8FE7-F4A18C410308}"/>
          </ac:picMkLst>
        </pc:picChg>
        <pc:picChg chg="del">
          <ac:chgData name="Sara Monteiro - FORMADOR PRT" userId="21b18b9a-5f76-4055-bb3c-283e3c17c384" providerId="ADAL" clId="{292950C4-4D09-4C3D-B1CF-B51A2489AB9B}" dt="2023-07-01T15:34:36.630" v="10361" actId="478"/>
          <ac:picMkLst>
            <pc:docMk/>
            <pc:sldMk cId="4283013585" sldId="364"/>
            <ac:picMk id="6" creationId="{B10B906D-CBCF-4383-2F56-E51F044927DF}"/>
          </ac:picMkLst>
        </pc:picChg>
      </pc:sldChg>
      <pc:sldChg chg="addSp delSp modSp add mod ord">
        <pc:chgData name="Sara Monteiro - FORMADOR PRT" userId="21b18b9a-5f76-4055-bb3c-283e3c17c384" providerId="ADAL" clId="{292950C4-4D09-4C3D-B1CF-B51A2489AB9B}" dt="2023-07-01T15:42:03.948" v="10440" actId="1076"/>
        <pc:sldMkLst>
          <pc:docMk/>
          <pc:sldMk cId="2011094401" sldId="365"/>
        </pc:sldMkLst>
        <pc:spChg chg="add del mod">
          <ac:chgData name="Sara Monteiro - FORMADOR PRT" userId="21b18b9a-5f76-4055-bb3c-283e3c17c384" providerId="ADAL" clId="{292950C4-4D09-4C3D-B1CF-B51A2489AB9B}" dt="2023-07-01T15:40:50.844" v="10404" actId="478"/>
          <ac:spMkLst>
            <pc:docMk/>
            <pc:sldMk cId="2011094401" sldId="365"/>
            <ac:spMk id="6" creationId="{681E57E3-52DE-7167-7017-A7420A9F3785}"/>
          </ac:spMkLst>
        </pc:spChg>
        <pc:spChg chg="add mod">
          <ac:chgData name="Sara Monteiro - FORMADOR PRT" userId="21b18b9a-5f76-4055-bb3c-283e3c17c384" providerId="ADAL" clId="{292950C4-4D09-4C3D-B1CF-B51A2489AB9B}" dt="2023-07-01T15:42:03.948" v="10440" actId="1076"/>
          <ac:spMkLst>
            <pc:docMk/>
            <pc:sldMk cId="2011094401" sldId="365"/>
            <ac:spMk id="7" creationId="{EBCE5378-3B5F-4206-5AA5-1C05C554B90A}"/>
          </ac:spMkLst>
        </pc:spChg>
        <pc:spChg chg="mod">
          <ac:chgData name="Sara Monteiro - FORMADOR PRT" userId="21b18b9a-5f76-4055-bb3c-283e3c17c384" providerId="ADAL" clId="{292950C4-4D09-4C3D-B1CF-B51A2489AB9B}" dt="2023-07-01T15:40:02.105" v="10394" actId="20577"/>
          <ac:spMkLst>
            <pc:docMk/>
            <pc:sldMk cId="2011094401" sldId="365"/>
            <ac:spMk id="274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1T15:41:41.124" v="10436" actId="14100"/>
          <ac:picMkLst>
            <pc:docMk/>
            <pc:sldMk cId="2011094401" sldId="365"/>
            <ac:picMk id="4" creationId="{58AC05BD-C03E-E753-68D5-10961EA92A0F}"/>
          </ac:picMkLst>
        </pc:picChg>
        <pc:picChg chg="del">
          <ac:chgData name="Sara Monteiro - FORMADOR PRT" userId="21b18b9a-5f76-4055-bb3c-283e3c17c384" providerId="ADAL" clId="{292950C4-4D09-4C3D-B1CF-B51A2489AB9B}" dt="2023-07-01T15:40:00.758" v="10393" actId="478"/>
          <ac:picMkLst>
            <pc:docMk/>
            <pc:sldMk cId="2011094401" sldId="365"/>
            <ac:picMk id="5" creationId="{3B22D857-943B-3082-8FE7-F4A18C410308}"/>
          </ac:picMkLst>
        </pc:picChg>
      </pc:sldChg>
      <pc:sldChg chg="addSp delSp modSp add mod modTransition">
        <pc:chgData name="Sara Monteiro - FORMADOR PRT" userId="21b18b9a-5f76-4055-bb3c-283e3c17c384" providerId="ADAL" clId="{292950C4-4D09-4C3D-B1CF-B51A2489AB9B}" dt="2023-07-01T16:55:24.781" v="10760"/>
        <pc:sldMkLst>
          <pc:docMk/>
          <pc:sldMk cId="1046109891" sldId="366"/>
        </pc:sldMkLst>
        <pc:spChg chg="mod">
          <ac:chgData name="Sara Monteiro - FORMADOR PRT" userId="21b18b9a-5f76-4055-bb3c-283e3c17c384" providerId="ADAL" clId="{292950C4-4D09-4C3D-B1CF-B51A2489AB9B}" dt="2023-07-01T16:52:00.290" v="10743" actId="20577"/>
          <ac:spMkLst>
            <pc:docMk/>
            <pc:sldMk cId="1046109891" sldId="366"/>
            <ac:spMk id="274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1T16:55:22.229" v="10759" actId="1076"/>
          <ac:picMkLst>
            <pc:docMk/>
            <pc:sldMk cId="1046109891" sldId="366"/>
            <ac:picMk id="3" creationId="{BD159050-0B19-3D9E-0BEB-E5D50B5B0953}"/>
          </ac:picMkLst>
        </pc:picChg>
        <pc:picChg chg="del">
          <ac:chgData name="Sara Monteiro - FORMADOR PRT" userId="21b18b9a-5f76-4055-bb3c-283e3c17c384" providerId="ADAL" clId="{292950C4-4D09-4C3D-B1CF-B51A2489AB9B}" dt="2023-07-01T16:51:50.792" v="10739" actId="478"/>
          <ac:picMkLst>
            <pc:docMk/>
            <pc:sldMk cId="1046109891" sldId="366"/>
            <ac:picMk id="6" creationId="{94F06CEB-FC1E-128E-DFEB-9B09480B2E6D}"/>
          </ac:picMkLst>
        </pc:picChg>
        <pc:picChg chg="add mod">
          <ac:chgData name="Sara Monteiro - FORMADOR PRT" userId="21b18b9a-5f76-4055-bb3c-283e3c17c384" providerId="ADAL" clId="{292950C4-4D09-4C3D-B1CF-B51A2489AB9B}" dt="2023-07-01T16:55:03.893" v="10758" actId="1076"/>
          <ac:picMkLst>
            <pc:docMk/>
            <pc:sldMk cId="1046109891" sldId="366"/>
            <ac:picMk id="7" creationId="{F89F2C3F-7BDE-4707-2488-72E25014DC61}"/>
          </ac:picMkLst>
        </pc:picChg>
        <pc:picChg chg="del">
          <ac:chgData name="Sara Monteiro - FORMADOR PRT" userId="21b18b9a-5f76-4055-bb3c-283e3c17c384" providerId="ADAL" clId="{292950C4-4D09-4C3D-B1CF-B51A2489AB9B}" dt="2023-07-01T16:51:53.798" v="10740" actId="478"/>
          <ac:picMkLst>
            <pc:docMk/>
            <pc:sldMk cId="1046109891" sldId="366"/>
            <ac:picMk id="8" creationId="{B7F51B98-D6C2-B9B6-E411-7A4A8AD28BEF}"/>
          </ac:picMkLst>
        </pc:picChg>
      </pc:sldChg>
      <pc:sldChg chg="addSp delSp modSp add mod ord">
        <pc:chgData name="Sara Monteiro - FORMADOR PRT" userId="21b18b9a-5f76-4055-bb3c-283e3c17c384" providerId="ADAL" clId="{292950C4-4D09-4C3D-B1CF-B51A2489AB9B}" dt="2023-07-01T16:59:27.876" v="10785" actId="14100"/>
        <pc:sldMkLst>
          <pc:docMk/>
          <pc:sldMk cId="3171577804" sldId="367"/>
        </pc:sldMkLst>
        <pc:spChg chg="del">
          <ac:chgData name="Sara Monteiro - FORMADOR PRT" userId="21b18b9a-5f76-4055-bb3c-283e3c17c384" providerId="ADAL" clId="{292950C4-4D09-4C3D-B1CF-B51A2489AB9B}" dt="2023-07-01T16:58:01.573" v="10768" actId="478"/>
          <ac:spMkLst>
            <pc:docMk/>
            <pc:sldMk cId="3171577804" sldId="367"/>
            <ac:spMk id="11" creationId="{F880D7E5-2B34-B49E-2498-FB10B2946CBC}"/>
          </ac:spMkLst>
        </pc:spChg>
        <pc:spChg chg="del mod">
          <ac:chgData name="Sara Monteiro - FORMADOR PRT" userId="21b18b9a-5f76-4055-bb3c-283e3c17c384" providerId="ADAL" clId="{292950C4-4D09-4C3D-B1CF-B51A2489AB9B}" dt="2023-07-01T16:57:59.564" v="10767" actId="478"/>
          <ac:spMkLst>
            <pc:docMk/>
            <pc:sldMk cId="3171577804" sldId="367"/>
            <ac:spMk id="13" creationId="{5EF4EB1C-A22B-DC2C-D2E2-CEBCCC724B22}"/>
          </ac:spMkLst>
        </pc:spChg>
        <pc:spChg chg="del">
          <ac:chgData name="Sara Monteiro - FORMADOR PRT" userId="21b18b9a-5f76-4055-bb3c-283e3c17c384" providerId="ADAL" clId="{292950C4-4D09-4C3D-B1CF-B51A2489AB9B}" dt="2023-07-01T16:58:03.870" v="10769" actId="478"/>
          <ac:spMkLst>
            <pc:docMk/>
            <pc:sldMk cId="3171577804" sldId="367"/>
            <ac:spMk id="14" creationId="{EF36703A-C2B5-ECE9-1D00-B291C4D89CBA}"/>
          </ac:spMkLst>
        </pc:spChg>
        <pc:picChg chg="add mod">
          <ac:chgData name="Sara Monteiro - FORMADOR PRT" userId="21b18b9a-5f76-4055-bb3c-283e3c17c384" providerId="ADAL" clId="{292950C4-4D09-4C3D-B1CF-B51A2489AB9B}" dt="2023-07-01T16:58:25.780" v="10773" actId="14100"/>
          <ac:picMkLst>
            <pc:docMk/>
            <pc:sldMk cId="3171577804" sldId="367"/>
            <ac:picMk id="4" creationId="{42BD535E-4D1C-ABCE-1918-A067F65911E4}"/>
          </ac:picMkLst>
        </pc:picChg>
        <pc:picChg chg="add mod">
          <ac:chgData name="Sara Monteiro - FORMADOR PRT" userId="21b18b9a-5f76-4055-bb3c-283e3c17c384" providerId="ADAL" clId="{292950C4-4D09-4C3D-B1CF-B51A2489AB9B}" dt="2023-07-01T16:59:23.691" v="10783" actId="1076"/>
          <ac:picMkLst>
            <pc:docMk/>
            <pc:sldMk cId="3171577804" sldId="367"/>
            <ac:picMk id="6" creationId="{887366C2-A789-16EE-2840-5E2360EE9B87}"/>
          </ac:picMkLst>
        </pc:picChg>
        <pc:picChg chg="add mod">
          <ac:chgData name="Sara Monteiro - FORMADOR PRT" userId="21b18b9a-5f76-4055-bb3c-283e3c17c384" providerId="ADAL" clId="{292950C4-4D09-4C3D-B1CF-B51A2489AB9B}" dt="2023-07-01T16:59:27.876" v="10785" actId="14100"/>
          <ac:picMkLst>
            <pc:docMk/>
            <pc:sldMk cId="3171577804" sldId="367"/>
            <ac:picMk id="8" creationId="{42837754-FAF0-DC37-028C-A090F8530488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3T19:33:42.035" v="15160" actId="1076"/>
        <pc:sldMkLst>
          <pc:docMk/>
          <pc:sldMk cId="3068821262" sldId="368"/>
        </pc:sldMkLst>
        <pc:spChg chg="add mod">
          <ac:chgData name="Sara Monteiro - FORMADOR PRT" userId="21b18b9a-5f76-4055-bb3c-283e3c17c384" providerId="ADAL" clId="{292950C4-4D09-4C3D-B1CF-B51A2489AB9B}" dt="2023-07-03T19:33:22.220" v="15156" actId="1076"/>
          <ac:spMkLst>
            <pc:docMk/>
            <pc:sldMk cId="3068821262" sldId="368"/>
            <ac:spMk id="3" creationId="{E33D5622-6082-15E7-558E-DA5C1E4E168B}"/>
          </ac:spMkLst>
        </pc:spChg>
        <pc:spChg chg="mod">
          <ac:chgData name="Sara Monteiro - FORMADOR PRT" userId="21b18b9a-5f76-4055-bb3c-283e3c17c384" providerId="ADAL" clId="{292950C4-4D09-4C3D-B1CF-B51A2489AB9B}" dt="2023-07-01T17:12:27.594" v="10843" actId="20577"/>
          <ac:spMkLst>
            <pc:docMk/>
            <pc:sldMk cId="3068821262" sldId="368"/>
            <ac:spMk id="269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7-03T19:33:18.770" v="15155" actId="1076"/>
          <ac:spMkLst>
            <pc:docMk/>
            <pc:sldMk cId="3068821262" sldId="368"/>
            <ac:spMk id="274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3T19:33:42.035" v="15160" actId="1076"/>
          <ac:picMkLst>
            <pc:docMk/>
            <pc:sldMk cId="3068821262" sldId="368"/>
            <ac:picMk id="5" creationId="{1959F9DD-EAFB-F93B-7B67-7A3A7DBCE9D0}"/>
          </ac:picMkLst>
        </pc:picChg>
        <pc:picChg chg="del">
          <ac:chgData name="Sara Monteiro - FORMADOR PRT" userId="21b18b9a-5f76-4055-bb3c-283e3c17c384" providerId="ADAL" clId="{292950C4-4D09-4C3D-B1CF-B51A2489AB9B}" dt="2023-07-01T17:12:11.559" v="10798" actId="478"/>
          <ac:picMkLst>
            <pc:docMk/>
            <pc:sldMk cId="3068821262" sldId="368"/>
            <ac:picMk id="5" creationId="{DB339120-2E8A-C39C-3CAC-C1AE04DD5765}"/>
          </ac:picMkLst>
        </pc:picChg>
        <pc:picChg chg="add del mod">
          <ac:chgData name="Sara Monteiro - FORMADOR PRT" userId="21b18b9a-5f76-4055-bb3c-283e3c17c384" providerId="ADAL" clId="{292950C4-4D09-4C3D-B1CF-B51A2489AB9B}" dt="2023-07-03T19:33:07.462" v="15149" actId="478"/>
          <ac:picMkLst>
            <pc:docMk/>
            <pc:sldMk cId="3068821262" sldId="368"/>
            <ac:picMk id="6" creationId="{51D6F311-B14D-4383-C85F-E3F7761DF6A7}"/>
          </ac:picMkLst>
        </pc:picChg>
        <pc:picChg chg="del">
          <ac:chgData name="Sara Monteiro - FORMADOR PRT" userId="21b18b9a-5f76-4055-bb3c-283e3c17c384" providerId="ADAL" clId="{292950C4-4D09-4C3D-B1CF-B51A2489AB9B}" dt="2023-07-01T17:12:12.187" v="10799" actId="478"/>
          <ac:picMkLst>
            <pc:docMk/>
            <pc:sldMk cId="3068821262" sldId="368"/>
            <ac:picMk id="7" creationId="{B3EC5A19-5381-F05F-2634-73D8189B171B}"/>
          </ac:picMkLst>
        </pc:picChg>
        <pc:picChg chg="add mod">
          <ac:chgData name="Sara Monteiro - FORMADOR PRT" userId="21b18b9a-5f76-4055-bb3c-283e3c17c384" providerId="ADAL" clId="{292950C4-4D09-4C3D-B1CF-B51A2489AB9B}" dt="2023-07-03T19:33:40.371" v="15159" actId="14100"/>
          <ac:picMkLst>
            <pc:docMk/>
            <pc:sldMk cId="3068821262" sldId="368"/>
            <ac:picMk id="8" creationId="{44869D2F-313F-816C-E21F-2175BE34F3EC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1T18:37:09.120" v="12940" actId="1076"/>
        <pc:sldMkLst>
          <pc:docMk/>
          <pc:sldMk cId="1586501753" sldId="369"/>
        </pc:sldMkLst>
        <pc:spChg chg="mod">
          <ac:chgData name="Sara Monteiro - FORMADOR PRT" userId="21b18b9a-5f76-4055-bb3c-283e3c17c384" providerId="ADAL" clId="{292950C4-4D09-4C3D-B1CF-B51A2489AB9B}" dt="2023-07-01T18:37:09.120" v="12940" actId="1076"/>
          <ac:spMkLst>
            <pc:docMk/>
            <pc:sldMk cId="1586501753" sldId="369"/>
            <ac:spMk id="3" creationId="{E33D5622-6082-15E7-558E-DA5C1E4E168B}"/>
          </ac:spMkLst>
        </pc:spChg>
        <pc:spChg chg="mod">
          <ac:chgData name="Sara Monteiro - FORMADOR PRT" userId="21b18b9a-5f76-4055-bb3c-283e3c17c384" providerId="ADAL" clId="{292950C4-4D09-4C3D-B1CF-B51A2489AB9B}" dt="2023-07-01T17:21:57.940" v="11024" actId="20577"/>
          <ac:spMkLst>
            <pc:docMk/>
            <pc:sldMk cId="1586501753" sldId="369"/>
            <ac:spMk id="269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7-01T18:37:05.665" v="12939" actId="1076"/>
          <ac:spMkLst>
            <pc:docMk/>
            <pc:sldMk cId="1586501753" sldId="369"/>
            <ac:spMk id="272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1T17:24:08.713" v="11157" actId="14100"/>
          <ac:picMkLst>
            <pc:docMk/>
            <pc:sldMk cId="1586501753" sldId="369"/>
            <ac:picMk id="5" creationId="{5947757B-0DFD-FC06-D15B-B2BDC7615B02}"/>
          </ac:picMkLst>
        </pc:picChg>
        <pc:picChg chg="del">
          <ac:chgData name="Sara Monteiro - FORMADOR PRT" userId="21b18b9a-5f76-4055-bb3c-283e3c17c384" providerId="ADAL" clId="{292950C4-4D09-4C3D-B1CF-B51A2489AB9B}" dt="2023-07-01T17:23:18.601" v="11151" actId="478"/>
          <ac:picMkLst>
            <pc:docMk/>
            <pc:sldMk cId="1586501753" sldId="369"/>
            <ac:picMk id="6" creationId="{51D6F311-B14D-4383-C85F-E3F7761DF6A7}"/>
          </ac:picMkLst>
        </pc:picChg>
      </pc:sldChg>
      <pc:sldChg chg="delSp modSp add mod">
        <pc:chgData name="Sara Monteiro - FORMADOR PRT" userId="21b18b9a-5f76-4055-bb3c-283e3c17c384" providerId="ADAL" clId="{292950C4-4D09-4C3D-B1CF-B51A2489AB9B}" dt="2023-07-03T20:05:32.400" v="15260" actId="20577"/>
        <pc:sldMkLst>
          <pc:docMk/>
          <pc:sldMk cId="281139877" sldId="370"/>
        </pc:sldMkLst>
        <pc:spChg chg="mod">
          <ac:chgData name="Sara Monteiro - FORMADOR PRT" userId="21b18b9a-5f76-4055-bb3c-283e3c17c384" providerId="ADAL" clId="{292950C4-4D09-4C3D-B1CF-B51A2489AB9B}" dt="2023-07-03T20:05:32.400" v="15260" actId="20577"/>
          <ac:spMkLst>
            <pc:docMk/>
            <pc:sldMk cId="281139877" sldId="370"/>
            <ac:spMk id="3" creationId="{E33D5622-6082-15E7-558E-DA5C1E4E168B}"/>
          </ac:spMkLst>
        </pc:spChg>
        <pc:spChg chg="mod">
          <ac:chgData name="Sara Monteiro - FORMADOR PRT" userId="21b18b9a-5f76-4055-bb3c-283e3c17c384" providerId="ADAL" clId="{292950C4-4D09-4C3D-B1CF-B51A2489AB9B}" dt="2023-07-01T17:25:43.345" v="11261" actId="20577"/>
          <ac:spMkLst>
            <pc:docMk/>
            <pc:sldMk cId="281139877" sldId="370"/>
            <ac:spMk id="269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7-01T17:28:31.689" v="11263" actId="478"/>
          <ac:picMkLst>
            <pc:docMk/>
            <pc:sldMk cId="281139877" sldId="370"/>
            <ac:picMk id="5" creationId="{5947757B-0DFD-FC06-D15B-B2BDC7615B02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1T18:02:35.311" v="12246" actId="22"/>
        <pc:sldMkLst>
          <pc:docMk/>
          <pc:sldMk cId="2726540685" sldId="371"/>
        </pc:sldMkLst>
        <pc:spChg chg="mod">
          <ac:chgData name="Sara Monteiro - FORMADOR PRT" userId="21b18b9a-5f76-4055-bb3c-283e3c17c384" providerId="ADAL" clId="{292950C4-4D09-4C3D-B1CF-B51A2489AB9B}" dt="2023-07-01T17:42:57.544" v="11784" actId="1076"/>
          <ac:spMkLst>
            <pc:docMk/>
            <pc:sldMk cId="2726540685" sldId="371"/>
            <ac:spMk id="3" creationId="{E33D5622-6082-15E7-558E-DA5C1E4E168B}"/>
          </ac:spMkLst>
        </pc:spChg>
        <pc:spChg chg="add mod">
          <ac:chgData name="Sara Monteiro - FORMADOR PRT" userId="21b18b9a-5f76-4055-bb3c-283e3c17c384" providerId="ADAL" clId="{292950C4-4D09-4C3D-B1CF-B51A2489AB9B}" dt="2023-07-01T17:47:59.080" v="11889" actId="20577"/>
          <ac:spMkLst>
            <pc:docMk/>
            <pc:sldMk cId="2726540685" sldId="371"/>
            <ac:spMk id="4" creationId="{9C99A956-3C81-2190-D489-4B7270E86A6A}"/>
          </ac:spMkLst>
        </pc:spChg>
        <pc:spChg chg="mod">
          <ac:chgData name="Sara Monteiro - FORMADOR PRT" userId="21b18b9a-5f76-4055-bb3c-283e3c17c384" providerId="ADAL" clId="{292950C4-4D09-4C3D-B1CF-B51A2489AB9B}" dt="2023-07-01T17:36:20.921" v="11624" actId="20577"/>
          <ac:spMkLst>
            <pc:docMk/>
            <pc:sldMk cId="2726540685" sldId="371"/>
            <ac:spMk id="269" creationId="{00000000-0000-0000-0000-000000000000}"/>
          </ac:spMkLst>
        </pc:spChg>
        <pc:picChg chg="add mod ord">
          <ac:chgData name="Sara Monteiro - FORMADOR PRT" userId="21b18b9a-5f76-4055-bb3c-283e3c17c384" providerId="ADAL" clId="{292950C4-4D09-4C3D-B1CF-B51A2489AB9B}" dt="2023-07-01T17:44:00.505" v="11797" actId="166"/>
          <ac:picMkLst>
            <pc:docMk/>
            <pc:sldMk cId="2726540685" sldId="371"/>
            <ac:picMk id="6" creationId="{FEE69958-BD29-D6AB-A646-CAC6D247BD35}"/>
          </ac:picMkLst>
        </pc:picChg>
        <pc:picChg chg="add mod">
          <ac:chgData name="Sara Monteiro - FORMADOR PRT" userId="21b18b9a-5f76-4055-bb3c-283e3c17c384" providerId="ADAL" clId="{292950C4-4D09-4C3D-B1CF-B51A2489AB9B}" dt="2023-07-01T17:43:46.831" v="11795" actId="1076"/>
          <ac:picMkLst>
            <pc:docMk/>
            <pc:sldMk cId="2726540685" sldId="371"/>
            <ac:picMk id="8" creationId="{73D41D79-231D-F0CC-B200-1ADA9EE27D7B}"/>
          </ac:picMkLst>
        </pc:picChg>
        <pc:picChg chg="add del">
          <ac:chgData name="Sara Monteiro - FORMADOR PRT" userId="21b18b9a-5f76-4055-bb3c-283e3c17c384" providerId="ADAL" clId="{292950C4-4D09-4C3D-B1CF-B51A2489AB9B}" dt="2023-07-01T18:02:35.311" v="12246" actId="22"/>
          <ac:picMkLst>
            <pc:docMk/>
            <pc:sldMk cId="2726540685" sldId="371"/>
            <ac:picMk id="10" creationId="{40BFADF6-1E02-02FC-580E-565C4566589B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1T18:02:25.237" v="12243" actId="1076"/>
        <pc:sldMkLst>
          <pc:docMk/>
          <pc:sldMk cId="201264200" sldId="372"/>
        </pc:sldMkLst>
        <pc:spChg chg="del mod">
          <ac:chgData name="Sara Monteiro - FORMADOR PRT" userId="21b18b9a-5f76-4055-bb3c-283e3c17c384" providerId="ADAL" clId="{292950C4-4D09-4C3D-B1CF-B51A2489AB9B}" dt="2023-07-01T17:49:20.042" v="11898"/>
          <ac:spMkLst>
            <pc:docMk/>
            <pc:sldMk cId="201264200" sldId="372"/>
            <ac:spMk id="4" creationId="{9C99A956-3C81-2190-D489-4B7270E86A6A}"/>
          </ac:spMkLst>
        </pc:spChg>
        <pc:picChg chg="del">
          <ac:chgData name="Sara Monteiro - FORMADOR PRT" userId="21b18b9a-5f76-4055-bb3c-283e3c17c384" providerId="ADAL" clId="{292950C4-4D09-4C3D-B1CF-B51A2489AB9B}" dt="2023-07-01T17:49:17.439" v="11894" actId="478"/>
          <ac:picMkLst>
            <pc:docMk/>
            <pc:sldMk cId="201264200" sldId="372"/>
            <ac:picMk id="6" creationId="{FEE69958-BD29-D6AB-A646-CAC6D247BD35}"/>
          </ac:picMkLst>
        </pc:picChg>
        <pc:picChg chg="add del mod">
          <ac:chgData name="Sara Monteiro - FORMADOR PRT" userId="21b18b9a-5f76-4055-bb3c-283e3c17c384" providerId="ADAL" clId="{292950C4-4D09-4C3D-B1CF-B51A2489AB9B}" dt="2023-07-01T18:02:00.853" v="12235" actId="478"/>
          <ac:picMkLst>
            <pc:docMk/>
            <pc:sldMk cId="201264200" sldId="372"/>
            <ac:picMk id="7" creationId="{5A453472-2D1E-5159-CA33-6B2790F19B39}"/>
          </ac:picMkLst>
        </pc:picChg>
        <pc:picChg chg="del">
          <ac:chgData name="Sara Monteiro - FORMADOR PRT" userId="21b18b9a-5f76-4055-bb3c-283e3c17c384" providerId="ADAL" clId="{292950C4-4D09-4C3D-B1CF-B51A2489AB9B}" dt="2023-07-01T17:49:15.056" v="11891" actId="478"/>
          <ac:picMkLst>
            <pc:docMk/>
            <pc:sldMk cId="201264200" sldId="372"/>
            <ac:picMk id="8" creationId="{73D41D79-231D-F0CC-B200-1ADA9EE27D7B}"/>
          </ac:picMkLst>
        </pc:picChg>
        <pc:picChg chg="add mod">
          <ac:chgData name="Sara Monteiro - FORMADOR PRT" userId="21b18b9a-5f76-4055-bb3c-283e3c17c384" providerId="ADAL" clId="{292950C4-4D09-4C3D-B1CF-B51A2489AB9B}" dt="2023-07-01T18:02:24.461" v="12242" actId="1076"/>
          <ac:picMkLst>
            <pc:docMk/>
            <pc:sldMk cId="201264200" sldId="372"/>
            <ac:picMk id="10" creationId="{EE4D95D7-BE2B-4A01-245C-B387EB05219C}"/>
          </ac:picMkLst>
        </pc:picChg>
        <pc:picChg chg="add mod">
          <ac:chgData name="Sara Monteiro - FORMADOR PRT" userId="21b18b9a-5f76-4055-bb3c-283e3c17c384" providerId="ADAL" clId="{292950C4-4D09-4C3D-B1CF-B51A2489AB9B}" dt="2023-07-01T18:02:25.237" v="12243" actId="1076"/>
          <ac:picMkLst>
            <pc:docMk/>
            <pc:sldMk cId="201264200" sldId="372"/>
            <ac:picMk id="12" creationId="{97D972AB-1582-D374-4541-68EF25AD4F62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1T18:02:46.459" v="12252" actId="1076"/>
        <pc:sldMkLst>
          <pc:docMk/>
          <pc:sldMk cId="973481748" sldId="373"/>
        </pc:sldMkLst>
        <pc:spChg chg="add mod">
          <ac:chgData name="Sara Monteiro - FORMADOR PRT" userId="21b18b9a-5f76-4055-bb3c-283e3c17c384" providerId="ADAL" clId="{292950C4-4D09-4C3D-B1CF-B51A2489AB9B}" dt="2023-07-01T17:54:11.448" v="12160" actId="20577"/>
          <ac:spMkLst>
            <pc:docMk/>
            <pc:sldMk cId="973481748" sldId="373"/>
            <ac:spMk id="4" creationId="{0B620F67-3F8C-3CE7-B12C-9E4BDDBF99BD}"/>
          </ac:spMkLst>
        </pc:spChg>
        <pc:spChg chg="add mod">
          <ac:chgData name="Sara Monteiro - FORMADOR PRT" userId="21b18b9a-5f76-4055-bb3c-283e3c17c384" providerId="ADAL" clId="{292950C4-4D09-4C3D-B1CF-B51A2489AB9B}" dt="2023-07-01T17:55:55.391" v="12172" actId="208"/>
          <ac:spMkLst>
            <pc:docMk/>
            <pc:sldMk cId="973481748" sldId="373"/>
            <ac:spMk id="8" creationId="{DA27F382-87C4-4E4E-9569-BF9EEC1E1BF1}"/>
          </ac:spMkLst>
        </pc:spChg>
        <pc:spChg chg="add mod">
          <ac:chgData name="Sara Monteiro - FORMADOR PRT" userId="21b18b9a-5f76-4055-bb3c-283e3c17c384" providerId="ADAL" clId="{292950C4-4D09-4C3D-B1CF-B51A2489AB9B}" dt="2023-07-01T17:56:30.695" v="12176" actId="207"/>
          <ac:spMkLst>
            <pc:docMk/>
            <pc:sldMk cId="973481748" sldId="373"/>
            <ac:spMk id="9" creationId="{901E8A1F-3B69-5920-9CCB-04424DFB3527}"/>
          </ac:spMkLst>
        </pc:spChg>
        <pc:spChg chg="add mod">
          <ac:chgData name="Sara Monteiro - FORMADOR PRT" userId="21b18b9a-5f76-4055-bb3c-283e3c17c384" providerId="ADAL" clId="{292950C4-4D09-4C3D-B1CF-B51A2489AB9B}" dt="2023-07-01T17:57:17.934" v="12179" actId="1076"/>
          <ac:spMkLst>
            <pc:docMk/>
            <pc:sldMk cId="973481748" sldId="373"/>
            <ac:spMk id="10" creationId="{C3E9471F-816F-68DB-2FF8-2BD17CA4B3E2}"/>
          </ac:spMkLst>
        </pc:spChg>
        <pc:spChg chg="add mod">
          <ac:chgData name="Sara Monteiro - FORMADOR PRT" userId="21b18b9a-5f76-4055-bb3c-283e3c17c384" providerId="ADAL" clId="{292950C4-4D09-4C3D-B1CF-B51A2489AB9B}" dt="2023-07-01T17:57:39.094" v="12181" actId="208"/>
          <ac:spMkLst>
            <pc:docMk/>
            <pc:sldMk cId="973481748" sldId="373"/>
            <ac:spMk id="11" creationId="{A625634F-F07F-0692-B396-52231E9E87BD}"/>
          </ac:spMkLst>
        </pc:spChg>
        <pc:spChg chg="add mod">
          <ac:chgData name="Sara Monteiro - FORMADOR PRT" userId="21b18b9a-5f76-4055-bb3c-283e3c17c384" providerId="ADAL" clId="{292950C4-4D09-4C3D-B1CF-B51A2489AB9B}" dt="2023-07-01T17:59:20.802" v="12228" actId="207"/>
          <ac:spMkLst>
            <pc:docMk/>
            <pc:sldMk cId="973481748" sldId="373"/>
            <ac:spMk id="12" creationId="{9D6AF5C5-5D3D-789B-869D-02A51B50114F}"/>
          </ac:spMkLst>
        </pc:spChg>
        <pc:spChg chg="add mod">
          <ac:chgData name="Sara Monteiro - FORMADOR PRT" userId="21b18b9a-5f76-4055-bb3c-283e3c17c384" providerId="ADAL" clId="{292950C4-4D09-4C3D-B1CF-B51A2489AB9B}" dt="2023-07-01T17:59:27.802" v="12229" actId="207"/>
          <ac:spMkLst>
            <pc:docMk/>
            <pc:sldMk cId="973481748" sldId="373"/>
            <ac:spMk id="13" creationId="{B690BF8E-84A2-B873-ABFC-8FE083BC4F9F}"/>
          </ac:spMkLst>
        </pc:spChg>
        <pc:spChg chg="mod">
          <ac:chgData name="Sara Monteiro - FORMADOR PRT" userId="21b18b9a-5f76-4055-bb3c-283e3c17c384" providerId="ADAL" clId="{292950C4-4D09-4C3D-B1CF-B51A2489AB9B}" dt="2023-07-01T18:02:46.459" v="12252" actId="1076"/>
          <ac:spMkLst>
            <pc:docMk/>
            <pc:sldMk cId="973481748" sldId="373"/>
            <ac:spMk id="269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1T17:55:25.926" v="12168" actId="1076"/>
          <ac:picMkLst>
            <pc:docMk/>
            <pc:sldMk cId="973481748" sldId="373"/>
            <ac:picMk id="6" creationId="{45337C25-BCFC-8C78-E2B9-05B98DD883F8}"/>
          </ac:picMkLst>
        </pc:picChg>
        <pc:picChg chg="del">
          <ac:chgData name="Sara Monteiro - FORMADOR PRT" userId="21b18b9a-5f76-4055-bb3c-283e3c17c384" providerId="ADAL" clId="{292950C4-4D09-4C3D-B1CF-B51A2489AB9B}" dt="2023-07-01T17:51:21.199" v="11903" actId="478"/>
          <ac:picMkLst>
            <pc:docMk/>
            <pc:sldMk cId="973481748" sldId="373"/>
            <ac:picMk id="7" creationId="{5A453472-2D1E-5159-CA33-6B2790F19B39}"/>
          </ac:picMkLst>
        </pc:picChg>
        <pc:picChg chg="add del">
          <ac:chgData name="Sara Monteiro - FORMADOR PRT" userId="21b18b9a-5f76-4055-bb3c-283e3c17c384" providerId="ADAL" clId="{292950C4-4D09-4C3D-B1CF-B51A2489AB9B}" dt="2023-07-01T17:58:36.380" v="12205" actId="22"/>
          <ac:picMkLst>
            <pc:docMk/>
            <pc:sldMk cId="973481748" sldId="373"/>
            <ac:picMk id="15" creationId="{1DE5BCF3-DA39-228C-DEB6-1837C2B14E78}"/>
          </ac:picMkLst>
        </pc:picChg>
      </pc:sldChg>
      <pc:sldChg chg="delSp add del mod ord">
        <pc:chgData name="Sara Monteiro - FORMADOR PRT" userId="21b18b9a-5f76-4055-bb3c-283e3c17c384" providerId="ADAL" clId="{292950C4-4D09-4C3D-B1CF-B51A2489AB9B}" dt="2023-07-01T18:02:42.587" v="12250" actId="47"/>
        <pc:sldMkLst>
          <pc:docMk/>
          <pc:sldMk cId="3914828962" sldId="374"/>
        </pc:sldMkLst>
        <pc:picChg chg="del">
          <ac:chgData name="Sara Monteiro - FORMADOR PRT" userId="21b18b9a-5f76-4055-bb3c-283e3c17c384" providerId="ADAL" clId="{292950C4-4D09-4C3D-B1CF-B51A2489AB9B}" dt="2023-07-01T18:02:30.917" v="12244" actId="478"/>
          <ac:picMkLst>
            <pc:docMk/>
            <pc:sldMk cId="3914828962" sldId="374"/>
            <ac:picMk id="7" creationId="{5A453472-2D1E-5159-CA33-6B2790F19B39}"/>
          </ac:picMkLst>
        </pc:picChg>
      </pc:sldChg>
      <pc:sldChg chg="addSp delSp modSp add mod ord">
        <pc:chgData name="Sara Monteiro - FORMADOR PRT" userId="21b18b9a-5f76-4055-bb3c-283e3c17c384" providerId="ADAL" clId="{292950C4-4D09-4C3D-B1CF-B51A2489AB9B}" dt="2023-07-01T18:05:11.301" v="12261" actId="1076"/>
        <pc:sldMkLst>
          <pc:docMk/>
          <pc:sldMk cId="2699350857" sldId="375"/>
        </pc:sldMkLst>
        <pc:spChg chg="mod">
          <ac:chgData name="Sara Monteiro - FORMADOR PRT" userId="21b18b9a-5f76-4055-bb3c-283e3c17c384" providerId="ADAL" clId="{292950C4-4D09-4C3D-B1CF-B51A2489AB9B}" dt="2023-07-01T18:02:53.988" v="12255"/>
          <ac:spMkLst>
            <pc:docMk/>
            <pc:sldMk cId="2699350857" sldId="375"/>
            <ac:spMk id="269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1T18:05:11.301" v="12261" actId="1076"/>
          <ac:picMkLst>
            <pc:docMk/>
            <pc:sldMk cId="2699350857" sldId="375"/>
            <ac:picMk id="5" creationId="{BB079C69-A588-89B1-19AE-8B5667DC6E1E}"/>
          </ac:picMkLst>
        </pc:picChg>
        <pc:picChg chg="del">
          <ac:chgData name="Sara Monteiro - FORMADOR PRT" userId="21b18b9a-5f76-4055-bb3c-283e3c17c384" providerId="ADAL" clId="{292950C4-4D09-4C3D-B1CF-B51A2489AB9B}" dt="2023-07-01T18:04:02.821" v="12256" actId="478"/>
          <ac:picMkLst>
            <pc:docMk/>
            <pc:sldMk cId="2699350857" sldId="375"/>
            <ac:picMk id="12" creationId="{97D972AB-1582-D374-4541-68EF25AD4F62}"/>
          </ac:picMkLst>
        </pc:picChg>
      </pc:sldChg>
      <pc:sldChg chg="delSp modSp add mod ord">
        <pc:chgData name="Sara Monteiro - FORMADOR PRT" userId="21b18b9a-5f76-4055-bb3c-283e3c17c384" providerId="ADAL" clId="{292950C4-4D09-4C3D-B1CF-B51A2489AB9B}" dt="2023-07-03T18:18:59.654" v="13387" actId="313"/>
        <pc:sldMkLst>
          <pc:docMk/>
          <pc:sldMk cId="2189792788" sldId="376"/>
        </pc:sldMkLst>
        <pc:spChg chg="mod">
          <ac:chgData name="Sara Monteiro - FORMADOR PRT" userId="21b18b9a-5f76-4055-bb3c-283e3c17c384" providerId="ADAL" clId="{292950C4-4D09-4C3D-B1CF-B51A2489AB9B}" dt="2023-07-03T18:18:59.654" v="13387" actId="313"/>
          <ac:spMkLst>
            <pc:docMk/>
            <pc:sldMk cId="2189792788" sldId="376"/>
            <ac:spMk id="274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7-01T18:06:36.596" v="12340" actId="478"/>
          <ac:picMkLst>
            <pc:docMk/>
            <pc:sldMk cId="2189792788" sldId="376"/>
            <ac:picMk id="5" creationId="{3B22D857-943B-3082-8FE7-F4A18C410308}"/>
          </ac:picMkLst>
        </pc:picChg>
      </pc:sldChg>
      <pc:sldChg chg="add del">
        <pc:chgData name="Sara Monteiro - FORMADOR PRT" userId="21b18b9a-5f76-4055-bb3c-283e3c17c384" providerId="ADAL" clId="{292950C4-4D09-4C3D-B1CF-B51A2489AB9B}" dt="2023-07-01T18:05:23.475" v="12263"/>
        <pc:sldMkLst>
          <pc:docMk/>
          <pc:sldMk cId="4175169515" sldId="376"/>
        </pc:sldMkLst>
      </pc:sldChg>
      <pc:sldChg chg="addSp delSp modSp add mod ord">
        <pc:chgData name="Sara Monteiro - FORMADOR PRT" userId="21b18b9a-5f76-4055-bb3c-283e3c17c384" providerId="ADAL" clId="{292950C4-4D09-4C3D-B1CF-B51A2489AB9B}" dt="2023-07-01T18:29:21.266" v="12694"/>
        <pc:sldMkLst>
          <pc:docMk/>
          <pc:sldMk cId="2395128493" sldId="377"/>
        </pc:sldMkLst>
        <pc:spChg chg="add mod">
          <ac:chgData name="Sara Monteiro - FORMADOR PRT" userId="21b18b9a-5f76-4055-bb3c-283e3c17c384" providerId="ADAL" clId="{292950C4-4D09-4C3D-B1CF-B51A2489AB9B}" dt="2023-07-01T18:13:21.090" v="12691" actId="14100"/>
          <ac:spMkLst>
            <pc:docMk/>
            <pc:sldMk cId="2395128493" sldId="377"/>
            <ac:spMk id="4" creationId="{CEFFDB51-63C8-29B0-B5C8-8065CCA46F01}"/>
          </ac:spMkLst>
        </pc:spChg>
        <pc:spChg chg="mod">
          <ac:chgData name="Sara Monteiro - FORMADOR PRT" userId="21b18b9a-5f76-4055-bb3c-283e3c17c384" providerId="ADAL" clId="{292950C4-4D09-4C3D-B1CF-B51A2489AB9B}" dt="2023-07-01T18:10:30.705" v="12524" actId="20577"/>
          <ac:spMkLst>
            <pc:docMk/>
            <pc:sldMk cId="2395128493" sldId="377"/>
            <ac:spMk id="269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7-01T18:10:15.379" v="12477" actId="478"/>
          <ac:picMkLst>
            <pc:docMk/>
            <pc:sldMk cId="2395128493" sldId="377"/>
            <ac:picMk id="5" creationId="{BB079C69-A588-89B1-19AE-8B5667DC6E1E}"/>
          </ac:picMkLst>
        </pc:picChg>
        <pc:picChg chg="add mod">
          <ac:chgData name="Sara Monteiro - FORMADOR PRT" userId="21b18b9a-5f76-4055-bb3c-283e3c17c384" providerId="ADAL" clId="{292950C4-4D09-4C3D-B1CF-B51A2489AB9B}" dt="2023-07-01T18:13:22.268" v="12692" actId="1076"/>
          <ac:picMkLst>
            <pc:docMk/>
            <pc:sldMk cId="2395128493" sldId="377"/>
            <ac:picMk id="7" creationId="{08CA5D74-D47C-5486-ADAE-3F3AA5C687FC}"/>
          </ac:picMkLst>
        </pc:picChg>
        <pc:picChg chg="add del mod">
          <ac:chgData name="Sara Monteiro - FORMADOR PRT" userId="21b18b9a-5f76-4055-bb3c-283e3c17c384" providerId="ADAL" clId="{292950C4-4D09-4C3D-B1CF-B51A2489AB9B}" dt="2023-07-01T18:29:21.266" v="12694"/>
          <ac:picMkLst>
            <pc:docMk/>
            <pc:sldMk cId="2395128493" sldId="377"/>
            <ac:picMk id="8" creationId="{BBD477F4-55B0-BB6C-BA2A-0399266F1133}"/>
          </ac:picMkLst>
        </pc:picChg>
        <pc:picChg chg="del">
          <ac:chgData name="Sara Monteiro - FORMADOR PRT" userId="21b18b9a-5f76-4055-bb3c-283e3c17c384" providerId="ADAL" clId="{292950C4-4D09-4C3D-B1CF-B51A2489AB9B}" dt="2023-07-01T18:10:14.733" v="12476" actId="478"/>
          <ac:picMkLst>
            <pc:docMk/>
            <pc:sldMk cId="2395128493" sldId="377"/>
            <ac:picMk id="10" creationId="{EE4D95D7-BE2B-4A01-245C-B387EB05219C}"/>
          </ac:picMkLst>
        </pc:picChg>
      </pc:sldChg>
      <pc:sldChg chg="addSp modSp add mod ord">
        <pc:chgData name="Sara Monteiro - FORMADOR PRT" userId="21b18b9a-5f76-4055-bb3c-283e3c17c384" providerId="ADAL" clId="{292950C4-4D09-4C3D-B1CF-B51A2489AB9B}" dt="2023-07-01T18:30:45.865" v="12918" actId="1076"/>
        <pc:sldMkLst>
          <pc:docMk/>
          <pc:sldMk cId="2931995052" sldId="378"/>
        </pc:sldMkLst>
        <pc:spChg chg="mod">
          <ac:chgData name="Sara Monteiro - FORMADOR PRT" userId="21b18b9a-5f76-4055-bb3c-283e3c17c384" providerId="ADAL" clId="{292950C4-4D09-4C3D-B1CF-B51A2489AB9B}" dt="2023-07-01T18:30:35.868" v="12915" actId="20577"/>
          <ac:spMkLst>
            <pc:docMk/>
            <pc:sldMk cId="2931995052" sldId="378"/>
            <ac:spMk id="274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1T18:30:45.865" v="12918" actId="1076"/>
          <ac:picMkLst>
            <pc:docMk/>
            <pc:sldMk cId="2931995052" sldId="378"/>
            <ac:picMk id="4" creationId="{3F4F44D8-99B3-A347-C4A0-71B6CB13A73E}"/>
          </ac:picMkLst>
        </pc:picChg>
      </pc:sldChg>
      <pc:sldChg chg="add del">
        <pc:chgData name="Sara Monteiro - FORMADOR PRT" userId="21b18b9a-5f76-4055-bb3c-283e3c17c384" providerId="ADAL" clId="{292950C4-4D09-4C3D-B1CF-B51A2489AB9B}" dt="2023-07-03T17:58:34.298" v="12945" actId="2696"/>
        <pc:sldMkLst>
          <pc:docMk/>
          <pc:sldMk cId="474816000" sldId="379"/>
        </pc:sldMkLst>
      </pc:sldChg>
      <pc:sldChg chg="addSp delSp modSp add mod ord">
        <pc:chgData name="Sara Monteiro - FORMADOR PRT" userId="21b18b9a-5f76-4055-bb3c-283e3c17c384" providerId="ADAL" clId="{292950C4-4D09-4C3D-B1CF-B51A2489AB9B}" dt="2023-07-03T18:06:08.541" v="13384" actId="1076"/>
        <pc:sldMkLst>
          <pc:docMk/>
          <pc:sldMk cId="1892842301" sldId="379"/>
        </pc:sldMkLst>
        <pc:spChg chg="del mod">
          <ac:chgData name="Sara Monteiro - FORMADOR PRT" userId="21b18b9a-5f76-4055-bb3c-283e3c17c384" providerId="ADAL" clId="{292950C4-4D09-4C3D-B1CF-B51A2489AB9B}" dt="2023-07-03T18:00:44.795" v="12952" actId="478"/>
          <ac:spMkLst>
            <pc:docMk/>
            <pc:sldMk cId="1892842301" sldId="379"/>
            <ac:spMk id="4" creationId="{CEFFDB51-63C8-29B0-B5C8-8065CCA46F01}"/>
          </ac:spMkLst>
        </pc:spChg>
        <pc:spChg chg="add mod">
          <ac:chgData name="Sara Monteiro - FORMADOR PRT" userId="21b18b9a-5f76-4055-bb3c-283e3c17c384" providerId="ADAL" clId="{292950C4-4D09-4C3D-B1CF-B51A2489AB9B}" dt="2023-07-03T18:06:08.541" v="13384" actId="1076"/>
          <ac:spMkLst>
            <pc:docMk/>
            <pc:sldMk cId="1892842301" sldId="379"/>
            <ac:spMk id="8" creationId="{51E19755-BF05-C0A1-21B5-5676A7D81D31}"/>
          </ac:spMkLst>
        </pc:spChg>
        <pc:spChg chg="mod">
          <ac:chgData name="Sara Monteiro - FORMADOR PRT" userId="21b18b9a-5f76-4055-bb3c-283e3c17c384" providerId="ADAL" clId="{292950C4-4D09-4C3D-B1CF-B51A2489AB9B}" dt="2023-07-03T18:01:15.307" v="13003" actId="20577"/>
          <ac:spMkLst>
            <pc:docMk/>
            <pc:sldMk cId="1892842301" sldId="379"/>
            <ac:spMk id="269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3T18:03:47.342" v="13005" actId="1076"/>
          <ac:picMkLst>
            <pc:docMk/>
            <pc:sldMk cId="1892842301" sldId="379"/>
            <ac:picMk id="6" creationId="{0B7A0D58-25E2-7D58-9A2E-F127A08D9685}"/>
          </ac:picMkLst>
        </pc:picChg>
        <pc:picChg chg="del">
          <ac:chgData name="Sara Monteiro - FORMADOR PRT" userId="21b18b9a-5f76-4055-bb3c-283e3c17c384" providerId="ADAL" clId="{292950C4-4D09-4C3D-B1CF-B51A2489AB9B}" dt="2023-07-03T18:00:43.132" v="12950" actId="478"/>
          <ac:picMkLst>
            <pc:docMk/>
            <pc:sldMk cId="1892842301" sldId="379"/>
            <ac:picMk id="7" creationId="{08CA5D74-D47C-5486-ADAE-3F3AA5C687FC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3T18:24:46.011" v="13401" actId="1076"/>
        <pc:sldMkLst>
          <pc:docMk/>
          <pc:sldMk cId="8444984" sldId="380"/>
        </pc:sldMkLst>
        <pc:spChg chg="add del mod">
          <ac:chgData name="Sara Monteiro - FORMADOR PRT" userId="21b18b9a-5f76-4055-bb3c-283e3c17c384" providerId="ADAL" clId="{292950C4-4D09-4C3D-B1CF-B51A2489AB9B}" dt="2023-07-03T18:24:06.477" v="13394" actId="47"/>
          <ac:spMkLst>
            <pc:docMk/>
            <pc:sldMk cId="8444984" sldId="380"/>
            <ac:spMk id="8" creationId="{51E19755-BF05-C0A1-21B5-5676A7D81D31}"/>
          </ac:spMkLst>
        </pc:spChg>
        <pc:picChg chg="add mod">
          <ac:chgData name="Sara Monteiro - FORMADOR PRT" userId="21b18b9a-5f76-4055-bb3c-283e3c17c384" providerId="ADAL" clId="{292950C4-4D09-4C3D-B1CF-B51A2489AB9B}" dt="2023-07-03T18:24:46.011" v="13401" actId="1076"/>
          <ac:picMkLst>
            <pc:docMk/>
            <pc:sldMk cId="8444984" sldId="380"/>
            <ac:picMk id="5" creationId="{C2F636CC-5577-2250-DC03-2E6E76987BA0}"/>
          </ac:picMkLst>
        </pc:picChg>
        <pc:picChg chg="del">
          <ac:chgData name="Sara Monteiro - FORMADOR PRT" userId="21b18b9a-5f76-4055-bb3c-283e3c17c384" providerId="ADAL" clId="{292950C4-4D09-4C3D-B1CF-B51A2489AB9B}" dt="2023-07-03T18:24:00.713" v="13389" actId="478"/>
          <ac:picMkLst>
            <pc:docMk/>
            <pc:sldMk cId="8444984" sldId="380"/>
            <ac:picMk id="6" creationId="{0B7A0D58-25E2-7D58-9A2E-F127A08D9685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3T18:34:31.913" v="13775" actId="1076"/>
        <pc:sldMkLst>
          <pc:docMk/>
          <pc:sldMk cId="462550072" sldId="381"/>
        </pc:sldMkLst>
        <pc:spChg chg="mod">
          <ac:chgData name="Sara Monteiro - FORMADOR PRT" userId="21b18b9a-5f76-4055-bb3c-283e3c17c384" providerId="ADAL" clId="{292950C4-4D09-4C3D-B1CF-B51A2489AB9B}" dt="2023-07-03T18:26:07.171" v="13410" actId="1076"/>
          <ac:spMkLst>
            <pc:docMk/>
            <pc:sldMk cId="462550072" sldId="381"/>
            <ac:spMk id="3" creationId="{E33D5622-6082-15E7-558E-DA5C1E4E168B}"/>
          </ac:spMkLst>
        </pc:spChg>
        <pc:spChg chg="add mod">
          <ac:chgData name="Sara Monteiro - FORMADOR PRT" userId="21b18b9a-5f76-4055-bb3c-283e3c17c384" providerId="ADAL" clId="{292950C4-4D09-4C3D-B1CF-B51A2489AB9B}" dt="2023-07-03T18:34:27.234" v="13772" actId="14100"/>
          <ac:spMkLst>
            <pc:docMk/>
            <pc:sldMk cId="462550072" sldId="381"/>
            <ac:spMk id="4" creationId="{2BC8CD66-F943-9CC1-6052-EB33F5E9CECB}"/>
          </ac:spMkLst>
        </pc:spChg>
        <pc:spChg chg="add del mod">
          <ac:chgData name="Sara Monteiro - FORMADOR PRT" userId="21b18b9a-5f76-4055-bb3c-283e3c17c384" providerId="ADAL" clId="{292950C4-4D09-4C3D-B1CF-B51A2489AB9B}" dt="2023-07-03T18:26:36.340" v="13504" actId="20577"/>
          <ac:spMkLst>
            <pc:docMk/>
            <pc:sldMk cId="462550072" sldId="381"/>
            <ac:spMk id="269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7-03T18:25:42.124" v="13403" actId="478"/>
          <ac:picMkLst>
            <pc:docMk/>
            <pc:sldMk cId="462550072" sldId="381"/>
            <ac:picMk id="5" creationId="{C2F636CC-5577-2250-DC03-2E6E76987BA0}"/>
          </ac:picMkLst>
        </pc:picChg>
        <pc:picChg chg="add mod">
          <ac:chgData name="Sara Monteiro - FORMADOR PRT" userId="21b18b9a-5f76-4055-bb3c-283e3c17c384" providerId="ADAL" clId="{292950C4-4D09-4C3D-B1CF-B51A2489AB9B}" dt="2023-07-03T18:34:31.913" v="13775" actId="1076"/>
          <ac:picMkLst>
            <pc:docMk/>
            <pc:sldMk cId="462550072" sldId="381"/>
            <ac:picMk id="7" creationId="{AF96E676-203D-615C-9795-9BA71553D0CB}"/>
          </ac:picMkLst>
        </pc:picChg>
      </pc:sldChg>
      <pc:sldChg chg="add del">
        <pc:chgData name="Sara Monteiro - FORMADOR PRT" userId="21b18b9a-5f76-4055-bb3c-283e3c17c384" providerId="ADAL" clId="{292950C4-4D09-4C3D-B1CF-B51A2489AB9B}" dt="2023-07-03T18:24:07.992" v="13395"/>
        <pc:sldMkLst>
          <pc:docMk/>
          <pc:sldMk cId="1650194391" sldId="381"/>
        </pc:sldMkLst>
      </pc:sldChg>
      <pc:sldChg chg="addSp delSp modSp add mod">
        <pc:chgData name="Sara Monteiro - FORMADOR PRT" userId="21b18b9a-5f76-4055-bb3c-283e3c17c384" providerId="ADAL" clId="{292950C4-4D09-4C3D-B1CF-B51A2489AB9B}" dt="2023-07-03T20:10:03.689" v="15287"/>
        <pc:sldMkLst>
          <pc:docMk/>
          <pc:sldMk cId="2577766172" sldId="382"/>
        </pc:sldMkLst>
        <pc:spChg chg="mod">
          <ac:chgData name="Sara Monteiro - FORMADOR PRT" userId="21b18b9a-5f76-4055-bb3c-283e3c17c384" providerId="ADAL" clId="{292950C4-4D09-4C3D-B1CF-B51A2489AB9B}" dt="2023-07-03T18:35:42.671" v="13778" actId="20578"/>
          <ac:spMkLst>
            <pc:docMk/>
            <pc:sldMk cId="2577766172" sldId="382"/>
            <ac:spMk id="3" creationId="{E33D5622-6082-15E7-558E-DA5C1E4E168B}"/>
          </ac:spMkLst>
        </pc:spChg>
        <pc:spChg chg="mod">
          <ac:chgData name="Sara Monteiro - FORMADOR PRT" userId="21b18b9a-5f76-4055-bb3c-283e3c17c384" providerId="ADAL" clId="{292950C4-4D09-4C3D-B1CF-B51A2489AB9B}" dt="2023-07-03T18:39:14.801" v="13891" actId="20577"/>
          <ac:spMkLst>
            <pc:docMk/>
            <pc:sldMk cId="2577766172" sldId="382"/>
            <ac:spMk id="4" creationId="{2BC8CD66-F943-9CC1-6052-EB33F5E9CECB}"/>
          </ac:spMkLst>
        </pc:spChg>
        <pc:spChg chg="mod">
          <ac:chgData name="Sara Monteiro - FORMADOR PRT" userId="21b18b9a-5f76-4055-bb3c-283e3c17c384" providerId="ADAL" clId="{292950C4-4D09-4C3D-B1CF-B51A2489AB9B}" dt="2023-07-03T18:39:25.745" v="13893" actId="1076"/>
          <ac:spMkLst>
            <pc:docMk/>
            <pc:sldMk cId="2577766172" sldId="382"/>
            <ac:spMk id="8" creationId="{51E19755-BF05-C0A1-21B5-5676A7D81D31}"/>
          </ac:spMkLst>
        </pc:spChg>
        <pc:spChg chg="mod">
          <ac:chgData name="Sara Monteiro - FORMADOR PRT" userId="21b18b9a-5f76-4055-bb3c-283e3c17c384" providerId="ADAL" clId="{292950C4-4D09-4C3D-B1CF-B51A2489AB9B}" dt="2023-07-03T20:10:03.689" v="15287"/>
          <ac:spMkLst>
            <pc:docMk/>
            <pc:sldMk cId="2577766172" sldId="382"/>
            <ac:spMk id="269" creationId="{00000000-0000-0000-0000-000000000000}"/>
          </ac:spMkLst>
        </pc:spChg>
        <pc:spChg chg="mod">
          <ac:chgData name="Sara Monteiro - FORMADOR PRT" userId="21b18b9a-5f76-4055-bb3c-283e3c17c384" providerId="ADAL" clId="{292950C4-4D09-4C3D-B1CF-B51A2489AB9B}" dt="2023-07-03T18:39:28.193" v="13894" actId="1076"/>
          <ac:spMkLst>
            <pc:docMk/>
            <pc:sldMk cId="2577766172" sldId="382"/>
            <ac:spMk id="274" creationId="{00000000-0000-0000-0000-000000000000}"/>
          </ac:spMkLst>
        </pc:spChg>
        <pc:picChg chg="add del mod">
          <ac:chgData name="Sara Monteiro - FORMADOR PRT" userId="21b18b9a-5f76-4055-bb3c-283e3c17c384" providerId="ADAL" clId="{292950C4-4D09-4C3D-B1CF-B51A2489AB9B}" dt="2023-07-03T18:42:38.665" v="13897" actId="478"/>
          <ac:picMkLst>
            <pc:docMk/>
            <pc:sldMk cId="2577766172" sldId="382"/>
            <ac:picMk id="6" creationId="{43C80457-D5D8-55EB-CD21-28FA92EB0057}"/>
          </ac:picMkLst>
        </pc:picChg>
        <pc:picChg chg="del">
          <ac:chgData name="Sara Monteiro - FORMADOR PRT" userId="21b18b9a-5f76-4055-bb3c-283e3c17c384" providerId="ADAL" clId="{292950C4-4D09-4C3D-B1CF-B51A2489AB9B}" dt="2023-07-03T18:38:37.711" v="13794" actId="478"/>
          <ac:picMkLst>
            <pc:docMk/>
            <pc:sldMk cId="2577766172" sldId="382"/>
            <ac:picMk id="7" creationId="{AF96E676-203D-615C-9795-9BA71553D0CB}"/>
          </ac:picMkLst>
        </pc:picChg>
        <pc:picChg chg="add mod">
          <ac:chgData name="Sara Monteiro - FORMADOR PRT" userId="21b18b9a-5f76-4055-bb3c-283e3c17c384" providerId="ADAL" clId="{292950C4-4D09-4C3D-B1CF-B51A2489AB9B}" dt="2023-07-03T18:42:43.920" v="13901" actId="14100"/>
          <ac:picMkLst>
            <pc:docMk/>
            <pc:sldMk cId="2577766172" sldId="382"/>
            <ac:picMk id="10" creationId="{DEB31A87-5576-1A85-AF98-0B93E4FB1BD5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3T20:09:56.959" v="15285" actId="20577"/>
        <pc:sldMkLst>
          <pc:docMk/>
          <pc:sldMk cId="1956069383" sldId="383"/>
        </pc:sldMkLst>
        <pc:spChg chg="del mod">
          <ac:chgData name="Sara Monteiro - FORMADOR PRT" userId="21b18b9a-5f76-4055-bb3c-283e3c17c384" providerId="ADAL" clId="{292950C4-4D09-4C3D-B1CF-B51A2489AB9B}" dt="2023-07-03T18:45:56.450" v="13921" actId="478"/>
          <ac:spMkLst>
            <pc:docMk/>
            <pc:sldMk cId="1956069383" sldId="383"/>
            <ac:spMk id="4" creationId="{2BC8CD66-F943-9CC1-6052-EB33F5E9CECB}"/>
          </ac:spMkLst>
        </pc:spChg>
        <pc:spChg chg="add mod">
          <ac:chgData name="Sara Monteiro - FORMADOR PRT" userId="21b18b9a-5f76-4055-bb3c-283e3c17c384" providerId="ADAL" clId="{292950C4-4D09-4C3D-B1CF-B51A2489AB9B}" dt="2023-07-03T18:54:22.028" v="14093" actId="20577"/>
          <ac:spMkLst>
            <pc:docMk/>
            <pc:sldMk cId="1956069383" sldId="383"/>
            <ac:spMk id="5" creationId="{C8D55BF4-15FE-8523-D925-EF30D568FB14}"/>
          </ac:spMkLst>
        </pc:spChg>
        <pc:spChg chg="mod">
          <ac:chgData name="Sara Monteiro - FORMADOR PRT" userId="21b18b9a-5f76-4055-bb3c-283e3c17c384" providerId="ADAL" clId="{292950C4-4D09-4C3D-B1CF-B51A2489AB9B}" dt="2023-07-03T20:09:56.959" v="15285" actId="20577"/>
          <ac:spMkLst>
            <pc:docMk/>
            <pc:sldMk cId="1956069383" sldId="383"/>
            <ac:spMk id="269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3T18:54:27.271" v="14095" actId="1076"/>
          <ac:picMkLst>
            <pc:docMk/>
            <pc:sldMk cId="1956069383" sldId="383"/>
            <ac:picMk id="7" creationId="{516C481C-B398-D2E0-75F5-6774F432BA3D}"/>
          </ac:picMkLst>
        </pc:picChg>
        <pc:picChg chg="del">
          <ac:chgData name="Sara Monteiro - FORMADOR PRT" userId="21b18b9a-5f76-4055-bb3c-283e3c17c384" providerId="ADAL" clId="{292950C4-4D09-4C3D-B1CF-B51A2489AB9B}" dt="2023-07-03T18:45:55.376" v="13919" actId="478"/>
          <ac:picMkLst>
            <pc:docMk/>
            <pc:sldMk cId="1956069383" sldId="383"/>
            <ac:picMk id="10" creationId="{DEB31A87-5576-1A85-AF98-0B93E4FB1BD5}"/>
          </ac:picMkLst>
        </pc:picChg>
      </pc:sldChg>
      <pc:sldChg chg="addSp delSp modSp add mod ord">
        <pc:chgData name="Sara Monteiro - FORMADOR PRT" userId="21b18b9a-5f76-4055-bb3c-283e3c17c384" providerId="ADAL" clId="{292950C4-4D09-4C3D-B1CF-B51A2489AB9B}" dt="2023-07-03T19:02:12.643" v="14448" actId="20577"/>
        <pc:sldMkLst>
          <pc:docMk/>
          <pc:sldMk cId="756216822" sldId="384"/>
        </pc:sldMkLst>
        <pc:spChg chg="add del">
          <ac:chgData name="Sara Monteiro - FORMADOR PRT" userId="21b18b9a-5f76-4055-bb3c-283e3c17c384" providerId="ADAL" clId="{292950C4-4D09-4C3D-B1CF-B51A2489AB9B}" dt="2023-07-03T18:55:35.184" v="14173"/>
          <ac:spMkLst>
            <pc:docMk/>
            <pc:sldMk cId="756216822" sldId="384"/>
            <ac:spMk id="3" creationId="{3753E3E3-6D10-752E-3CC0-168AF5FAA7FB}"/>
          </ac:spMkLst>
        </pc:spChg>
        <pc:spChg chg="mod">
          <ac:chgData name="Sara Monteiro - FORMADOR PRT" userId="21b18b9a-5f76-4055-bb3c-283e3c17c384" providerId="ADAL" clId="{292950C4-4D09-4C3D-B1CF-B51A2489AB9B}" dt="2023-07-03T19:02:12.643" v="14448" actId="20577"/>
          <ac:spMkLst>
            <pc:docMk/>
            <pc:sldMk cId="756216822" sldId="384"/>
            <ac:spMk id="274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7-03T18:55:04.994" v="14096" actId="478"/>
          <ac:picMkLst>
            <pc:docMk/>
            <pc:sldMk cId="756216822" sldId="384"/>
            <ac:picMk id="4" creationId="{3F4F44D8-99B3-A347-C4A0-71B6CB13A73E}"/>
          </ac:picMkLst>
        </pc:picChg>
        <pc:picChg chg="add mod">
          <ac:chgData name="Sara Monteiro - FORMADOR PRT" userId="21b18b9a-5f76-4055-bb3c-283e3c17c384" providerId="ADAL" clId="{292950C4-4D09-4C3D-B1CF-B51A2489AB9B}" dt="2023-07-03T18:57:36.791" v="14444" actId="14100"/>
          <ac:picMkLst>
            <pc:docMk/>
            <pc:sldMk cId="756216822" sldId="384"/>
            <ac:picMk id="6" creationId="{FCEFF9D6-EFD7-7F1E-EA8E-493832658823}"/>
          </ac:picMkLst>
        </pc:picChg>
      </pc:sldChg>
      <pc:sldChg chg="addSp delSp modSp add mod ord">
        <pc:chgData name="Sara Monteiro - FORMADOR PRT" userId="21b18b9a-5f76-4055-bb3c-283e3c17c384" providerId="ADAL" clId="{292950C4-4D09-4C3D-B1CF-B51A2489AB9B}" dt="2023-07-03T20:10:11.425" v="15290" actId="20577"/>
        <pc:sldMkLst>
          <pc:docMk/>
          <pc:sldMk cId="2401285874" sldId="385"/>
        </pc:sldMkLst>
        <pc:spChg chg="mod">
          <ac:chgData name="Sara Monteiro - FORMADOR PRT" userId="21b18b9a-5f76-4055-bb3c-283e3c17c384" providerId="ADAL" clId="{292950C4-4D09-4C3D-B1CF-B51A2489AB9B}" dt="2023-07-03T19:05:24.498" v="14600" actId="115"/>
          <ac:spMkLst>
            <pc:docMk/>
            <pc:sldMk cId="2401285874" sldId="385"/>
            <ac:spMk id="5" creationId="{C8D55BF4-15FE-8523-D925-EF30D568FB14}"/>
          </ac:spMkLst>
        </pc:spChg>
        <pc:spChg chg="mod">
          <ac:chgData name="Sara Monteiro - FORMADOR PRT" userId="21b18b9a-5f76-4055-bb3c-283e3c17c384" providerId="ADAL" clId="{292950C4-4D09-4C3D-B1CF-B51A2489AB9B}" dt="2023-07-03T20:10:11.425" v="15290" actId="20577"/>
          <ac:spMkLst>
            <pc:docMk/>
            <pc:sldMk cId="2401285874" sldId="385"/>
            <ac:spMk id="269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3T19:06:22.224" v="14607" actId="1076"/>
          <ac:picMkLst>
            <pc:docMk/>
            <pc:sldMk cId="2401285874" sldId="385"/>
            <ac:picMk id="6" creationId="{F193D5DA-A382-7D12-43CC-37E980B6FFA9}"/>
          </ac:picMkLst>
        </pc:picChg>
        <pc:picChg chg="del">
          <ac:chgData name="Sara Monteiro - FORMADOR PRT" userId="21b18b9a-5f76-4055-bb3c-283e3c17c384" providerId="ADAL" clId="{292950C4-4D09-4C3D-B1CF-B51A2489AB9B}" dt="2023-07-03T19:05:27.953" v="14601" actId="478"/>
          <ac:picMkLst>
            <pc:docMk/>
            <pc:sldMk cId="2401285874" sldId="385"/>
            <ac:picMk id="7" creationId="{516C481C-B398-D2E0-75F5-6774F432BA3D}"/>
          </ac:picMkLst>
        </pc:picChg>
      </pc:sldChg>
      <pc:sldChg chg="addSp delSp modSp add mod">
        <pc:chgData name="Sara Monteiro - FORMADOR PRT" userId="21b18b9a-5f76-4055-bb3c-283e3c17c384" providerId="ADAL" clId="{292950C4-4D09-4C3D-B1CF-B51A2489AB9B}" dt="2023-07-03T20:10:16.213" v="15291"/>
        <pc:sldMkLst>
          <pc:docMk/>
          <pc:sldMk cId="536917606" sldId="386"/>
        </pc:sldMkLst>
        <pc:spChg chg="mod">
          <ac:chgData name="Sara Monteiro - FORMADOR PRT" userId="21b18b9a-5f76-4055-bb3c-283e3c17c384" providerId="ADAL" clId="{292950C4-4D09-4C3D-B1CF-B51A2489AB9B}" dt="2023-07-03T19:09:10.365" v="14726" actId="20577"/>
          <ac:spMkLst>
            <pc:docMk/>
            <pc:sldMk cId="536917606" sldId="386"/>
            <ac:spMk id="5" creationId="{C8D55BF4-15FE-8523-D925-EF30D568FB14}"/>
          </ac:spMkLst>
        </pc:spChg>
        <pc:spChg chg="mod">
          <ac:chgData name="Sara Monteiro - FORMADOR PRT" userId="21b18b9a-5f76-4055-bb3c-283e3c17c384" providerId="ADAL" clId="{292950C4-4D09-4C3D-B1CF-B51A2489AB9B}" dt="2023-07-03T20:10:16.213" v="15291"/>
          <ac:spMkLst>
            <pc:docMk/>
            <pc:sldMk cId="536917606" sldId="386"/>
            <ac:spMk id="269" creationId="{00000000-0000-0000-0000-000000000000}"/>
          </ac:spMkLst>
        </pc:spChg>
        <pc:picChg chg="del">
          <ac:chgData name="Sara Monteiro - FORMADOR PRT" userId="21b18b9a-5f76-4055-bb3c-283e3c17c384" providerId="ADAL" clId="{292950C4-4D09-4C3D-B1CF-B51A2489AB9B}" dt="2023-07-03T19:07:53.640" v="14618" actId="478"/>
          <ac:picMkLst>
            <pc:docMk/>
            <pc:sldMk cId="536917606" sldId="386"/>
            <ac:picMk id="6" creationId="{F193D5DA-A382-7D12-43CC-37E980B6FFA9}"/>
          </ac:picMkLst>
        </pc:picChg>
        <pc:picChg chg="add mod">
          <ac:chgData name="Sara Monteiro - FORMADOR PRT" userId="21b18b9a-5f76-4055-bb3c-283e3c17c384" providerId="ADAL" clId="{292950C4-4D09-4C3D-B1CF-B51A2489AB9B}" dt="2023-07-03T19:08:15.589" v="14621" actId="1076"/>
          <ac:picMkLst>
            <pc:docMk/>
            <pc:sldMk cId="536917606" sldId="386"/>
            <ac:picMk id="7" creationId="{430D54EE-93F1-5ED9-6E41-070FAAF12AAB}"/>
          </ac:picMkLst>
        </pc:picChg>
      </pc:sldChg>
      <pc:sldChg chg="addSp delSp modSp add mod ord">
        <pc:chgData name="Sara Monteiro - FORMADOR PRT" userId="21b18b9a-5f76-4055-bb3c-283e3c17c384" providerId="ADAL" clId="{292950C4-4D09-4C3D-B1CF-B51A2489AB9B}" dt="2023-07-03T19:19:12.125" v="15029" actId="1076"/>
        <pc:sldMkLst>
          <pc:docMk/>
          <pc:sldMk cId="1116389030" sldId="387"/>
        </pc:sldMkLst>
        <pc:spChg chg="mod">
          <ac:chgData name="Sara Monteiro - FORMADOR PRT" userId="21b18b9a-5f76-4055-bb3c-283e3c17c384" providerId="ADAL" clId="{292950C4-4D09-4C3D-B1CF-B51A2489AB9B}" dt="2023-07-03T19:19:05.296" v="15023" actId="20577"/>
          <ac:spMkLst>
            <pc:docMk/>
            <pc:sldMk cId="1116389030" sldId="387"/>
            <ac:spMk id="274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3T19:19:12.125" v="15029" actId="1076"/>
          <ac:picMkLst>
            <pc:docMk/>
            <pc:sldMk cId="1116389030" sldId="387"/>
            <ac:picMk id="4" creationId="{ACE342AF-2319-E25A-632E-705994048492}"/>
          </ac:picMkLst>
        </pc:picChg>
        <pc:picChg chg="del">
          <ac:chgData name="Sara Monteiro - FORMADOR PRT" userId="21b18b9a-5f76-4055-bb3c-283e3c17c384" providerId="ADAL" clId="{292950C4-4D09-4C3D-B1CF-B51A2489AB9B}" dt="2023-07-03T19:19:07.033" v="15024" actId="478"/>
          <ac:picMkLst>
            <pc:docMk/>
            <pc:sldMk cId="1116389030" sldId="387"/>
            <ac:picMk id="6" creationId="{FCEFF9D6-EFD7-7F1E-EA8E-493832658823}"/>
          </ac:picMkLst>
        </pc:picChg>
      </pc:sldChg>
      <pc:sldChg chg="add del">
        <pc:chgData name="Sara Monteiro - FORMADOR PRT" userId="21b18b9a-5f76-4055-bb3c-283e3c17c384" providerId="ADAL" clId="{292950C4-4D09-4C3D-B1CF-B51A2489AB9B}" dt="2023-07-03T19:14:01.178" v="14728"/>
        <pc:sldMkLst>
          <pc:docMk/>
          <pc:sldMk cId="3652647280" sldId="387"/>
        </pc:sldMkLst>
      </pc:sldChg>
      <pc:sldChg chg="addSp delSp modSp add mod ord">
        <pc:chgData name="Sara Monteiro - FORMADOR PRT" userId="21b18b9a-5f76-4055-bb3c-283e3c17c384" providerId="ADAL" clId="{292950C4-4D09-4C3D-B1CF-B51A2489AB9B}" dt="2023-07-03T20:10:23.002" v="15294" actId="20577"/>
        <pc:sldMkLst>
          <pc:docMk/>
          <pc:sldMk cId="4107193966" sldId="388"/>
        </pc:sldMkLst>
        <pc:spChg chg="mod">
          <ac:chgData name="Sara Monteiro - FORMADOR PRT" userId="21b18b9a-5f76-4055-bb3c-283e3c17c384" providerId="ADAL" clId="{292950C4-4D09-4C3D-B1CF-B51A2489AB9B}" dt="2023-07-03T19:54:53.340" v="15234" actId="313"/>
          <ac:spMkLst>
            <pc:docMk/>
            <pc:sldMk cId="4107193966" sldId="388"/>
            <ac:spMk id="5" creationId="{C8D55BF4-15FE-8523-D925-EF30D568FB14}"/>
          </ac:spMkLst>
        </pc:spChg>
        <pc:spChg chg="mod">
          <ac:chgData name="Sara Monteiro - FORMADOR PRT" userId="21b18b9a-5f76-4055-bb3c-283e3c17c384" providerId="ADAL" clId="{292950C4-4D09-4C3D-B1CF-B51A2489AB9B}" dt="2023-07-03T20:10:23.002" v="15294" actId="20577"/>
          <ac:spMkLst>
            <pc:docMk/>
            <pc:sldMk cId="4107193966" sldId="388"/>
            <ac:spMk id="269" creationId="{00000000-0000-0000-0000-000000000000}"/>
          </ac:spMkLst>
        </pc:spChg>
        <pc:picChg chg="add mod">
          <ac:chgData name="Sara Monteiro - FORMADOR PRT" userId="21b18b9a-5f76-4055-bb3c-283e3c17c384" providerId="ADAL" clId="{292950C4-4D09-4C3D-B1CF-B51A2489AB9B}" dt="2023-07-03T19:53:45.336" v="15163" actId="1076"/>
          <ac:picMkLst>
            <pc:docMk/>
            <pc:sldMk cId="4107193966" sldId="388"/>
            <ac:picMk id="6" creationId="{6F9FD694-FF88-463F-0D4A-2D5CF654212A}"/>
          </ac:picMkLst>
        </pc:picChg>
        <pc:picChg chg="del">
          <ac:chgData name="Sara Monteiro - FORMADOR PRT" userId="21b18b9a-5f76-4055-bb3c-283e3c17c384" providerId="ADAL" clId="{292950C4-4D09-4C3D-B1CF-B51A2489AB9B}" dt="2023-07-03T19:21:59.224" v="15033" actId="478"/>
          <ac:picMkLst>
            <pc:docMk/>
            <pc:sldMk cId="4107193966" sldId="388"/>
            <ac:picMk id="7" creationId="{430D54EE-93F1-5ED9-6E41-070FAAF12A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6F4DB-3ADC-436B-9A3A-ECA62CB4B97F}" type="datetimeFigureOut">
              <a:rPr lang="pt-PT" smtClean="0"/>
              <a:t>03/07/2023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B52CF-48F1-4F26-B2B5-FF215EFBBCA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90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3B52CF-48F1-4F26-B2B5-FF215EFBBCAD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17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590200" y="182556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342320" y="182556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2590200" y="409824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4342320" y="409824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2590200" y="182556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342320" y="182556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2590200" y="409824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4342320" y="409824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2590200" y="182556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342320" y="182556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2590200" y="409824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4342320" y="4098240"/>
            <a:ext cx="1668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6778080"/>
            <a:ext cx="12191760" cy="79560"/>
          </a:xfrm>
          <a:prstGeom prst="rect">
            <a:avLst/>
          </a:prstGeom>
          <a:gradFill rotWithShape="0">
            <a:gsLst>
              <a:gs pos="0">
                <a:srgbClr val="698CC8"/>
              </a:gs>
              <a:gs pos="50000">
                <a:srgbClr val="0087BD"/>
              </a:gs>
              <a:gs pos="100000">
                <a:srgbClr val="009FE1"/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5"/>
          <p:cNvPicPr/>
          <p:nvPr/>
        </p:nvPicPr>
        <p:blipFill>
          <a:blip r:embed="rId14"/>
          <a:stretch/>
        </p:blipFill>
        <p:spPr>
          <a:xfrm>
            <a:off x="0" y="3600"/>
            <a:ext cx="12191760" cy="685044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1523880" y="3275640"/>
            <a:ext cx="9143640" cy="11937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pt-BR" sz="4000" b="0" strike="noStrike" spc="-1">
                <a:solidFill>
                  <a:srgbClr val="000000"/>
                </a:solidFill>
                <a:latin typeface="Calibri Light"/>
              </a:rPr>
              <a:t>CLIQUE PARA EDITAR ESTILO DO TÍTULO MESTRE</a:t>
            </a:r>
            <a:endParaRPr lang="pt-BR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m 6"/>
          <p:cNvPicPr/>
          <p:nvPr/>
        </p:nvPicPr>
        <p:blipFill>
          <a:blip r:embed="rId15"/>
          <a:stretch/>
        </p:blipFill>
        <p:spPr>
          <a:xfrm>
            <a:off x="4129920" y="1324800"/>
            <a:ext cx="3931560" cy="1950840"/>
          </a:xfrm>
          <a:prstGeom prst="rect">
            <a:avLst/>
          </a:prstGeom>
          <a:ln>
            <a:noFill/>
          </a:ln>
        </p:spPr>
      </p:pic>
      <p:pic>
        <p:nvPicPr>
          <p:cNvPr id="4" name="Imagem 7"/>
          <p:cNvPicPr/>
          <p:nvPr/>
        </p:nvPicPr>
        <p:blipFill>
          <a:blip r:embed="rId16"/>
          <a:stretch/>
        </p:blipFill>
        <p:spPr>
          <a:xfrm>
            <a:off x="8953920" y="271080"/>
            <a:ext cx="2817360" cy="848880"/>
          </a:xfrm>
          <a:prstGeom prst="rect">
            <a:avLst/>
          </a:prstGeom>
          <a:ln>
            <a:noFill/>
          </a:ln>
        </p:spPr>
      </p:pic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1523880" y="5431320"/>
            <a:ext cx="9143640" cy="44028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1400" b="0" strike="noStrike" spc="-1">
                <a:solidFill>
                  <a:srgbClr val="5891CD"/>
                </a:solidFill>
                <a:latin typeface="Calibri"/>
              </a:rPr>
              <a:t>CLICK TO EDIT MASTER TEXT STYLES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778080"/>
            <a:ext cx="12191760" cy="79560"/>
          </a:xfrm>
          <a:prstGeom prst="rect">
            <a:avLst/>
          </a:prstGeom>
          <a:gradFill rotWithShape="0">
            <a:gsLst>
              <a:gs pos="0">
                <a:srgbClr val="698CC8"/>
              </a:gs>
              <a:gs pos="50000">
                <a:srgbClr val="0087BD"/>
              </a:gs>
              <a:gs pos="100000">
                <a:srgbClr val="009FE1"/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Clique para editar o estilo de título do Modelo Global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404040"/>
                </a:solidFill>
                <a:latin typeface="Calibri"/>
              </a:rPr>
              <a:t>Clique para editar os estilos do texto de Modelo Global</a:t>
            </a: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 algn="just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404040"/>
                </a:solidFill>
                <a:latin typeface="Calibri"/>
              </a:rPr>
              <a:t>Segundo nível</a:t>
            </a:r>
            <a:endParaRPr lang="pt-BR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 algn="just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404040"/>
                </a:solidFill>
                <a:latin typeface="Calibri"/>
              </a:rPr>
              <a:t>Terceiro nível</a:t>
            </a:r>
            <a:endParaRPr lang="pt-BR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 algn="just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04040"/>
                </a:solidFill>
                <a:latin typeface="Calibri"/>
              </a:rPr>
              <a:t>Quarto nível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 algn="just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04040"/>
                </a:solidFill>
                <a:latin typeface="Calibri"/>
              </a:rPr>
              <a:t>Quinto nível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838080" y="6356520"/>
            <a:ext cx="7314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>
                <a:solidFill>
                  <a:srgbClr val="8B8B8B"/>
                </a:solidFill>
                <a:latin typeface="Calibri"/>
              </a:rPr>
              <a:t>Cesae |  Eweb | Sara Monteiro</a:t>
            </a:r>
            <a:endParaRPr lang="pt-PT" sz="1200" b="0" strike="noStrike" spc="-1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B7CF88C-18F9-4513-BAC1-8594A1E21055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PT" sz="1200" b="0" strike="noStrike" spc="-1">
              <a:latin typeface="Times New Roman"/>
            </a:endParaRPr>
          </a:p>
        </p:txBody>
      </p:sp>
      <p:pic>
        <p:nvPicPr>
          <p:cNvPr id="47" name="Imagem 6"/>
          <p:cNvPicPr/>
          <p:nvPr/>
        </p:nvPicPr>
        <p:blipFill>
          <a:blip r:embed="rId14"/>
          <a:stretch/>
        </p:blipFill>
        <p:spPr>
          <a:xfrm>
            <a:off x="8013240" y="537120"/>
            <a:ext cx="3429360" cy="914760"/>
          </a:xfrm>
          <a:prstGeom prst="rect">
            <a:avLst/>
          </a:prstGeom>
          <a:ln>
            <a:noFill/>
          </a:ln>
        </p:spPr>
      </p:pic>
      <p:sp>
        <p:nvSpPr>
          <p:cNvPr id="48" name="CustomShape 6"/>
          <p:cNvSpPr/>
          <p:nvPr/>
        </p:nvSpPr>
        <p:spPr>
          <a:xfrm>
            <a:off x="0" y="6778080"/>
            <a:ext cx="12191760" cy="79560"/>
          </a:xfrm>
          <a:prstGeom prst="rect">
            <a:avLst/>
          </a:prstGeom>
          <a:gradFill rotWithShape="0">
            <a:gsLst>
              <a:gs pos="0">
                <a:srgbClr val="698CC8"/>
              </a:gs>
              <a:gs pos="50000">
                <a:srgbClr val="0087BD"/>
              </a:gs>
              <a:gs pos="100000">
                <a:srgbClr val="009FE1"/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778080"/>
            <a:ext cx="12191760" cy="79560"/>
          </a:xfrm>
          <a:prstGeom prst="rect">
            <a:avLst/>
          </a:prstGeom>
          <a:gradFill rotWithShape="0">
            <a:gsLst>
              <a:gs pos="0">
                <a:srgbClr val="698CC8"/>
              </a:gs>
              <a:gs pos="50000">
                <a:srgbClr val="0087BD"/>
              </a:gs>
              <a:gs pos="100000">
                <a:srgbClr val="009FE1"/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Clique para editar o estilo de título do Modelo Global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/>
          <a:lstStyle/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os estilos do texto de Modelo Global</a:t>
            </a:r>
          </a:p>
          <a:p>
            <a:pPr marL="685800" lvl="1" indent="-2282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</a:p>
          <a:p>
            <a:pPr marL="1143000" lvl="2" indent="-2282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</a:p>
          <a:p>
            <a:pPr marL="1600200" lvl="3" indent="-2282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</a:p>
          <a:p>
            <a:pPr marL="2057400" lvl="4" indent="-2282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/>
          <a:lstStyle/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os estilos do texto de Modelo Global</a:t>
            </a:r>
          </a:p>
          <a:p>
            <a:pPr marL="685800" lvl="1" indent="-2282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</a:p>
          <a:p>
            <a:pPr marL="1143000" lvl="2" indent="-2282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</a:p>
          <a:p>
            <a:pPr marL="1600200" lvl="3" indent="-2282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</a:p>
          <a:p>
            <a:pPr marL="2057400" lvl="4" indent="-2282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</a:p>
        </p:txBody>
      </p:sp>
      <p:pic>
        <p:nvPicPr>
          <p:cNvPr id="89" name="Imagem 7"/>
          <p:cNvPicPr/>
          <p:nvPr/>
        </p:nvPicPr>
        <p:blipFill>
          <a:blip r:embed="rId14"/>
          <a:stretch/>
        </p:blipFill>
        <p:spPr>
          <a:xfrm>
            <a:off x="8013240" y="537120"/>
            <a:ext cx="3429360" cy="914760"/>
          </a:xfrm>
          <a:prstGeom prst="rect">
            <a:avLst/>
          </a:prstGeom>
          <a:ln>
            <a:noFill/>
          </a:ln>
        </p:spPr>
      </p:pic>
      <p:sp>
        <p:nvSpPr>
          <p:cNvPr id="90" name="CustomShape 5"/>
          <p:cNvSpPr/>
          <p:nvPr/>
        </p:nvSpPr>
        <p:spPr>
          <a:xfrm>
            <a:off x="0" y="6778080"/>
            <a:ext cx="12191760" cy="79560"/>
          </a:xfrm>
          <a:prstGeom prst="rect">
            <a:avLst/>
          </a:prstGeom>
          <a:gradFill rotWithShape="0">
            <a:gsLst>
              <a:gs pos="0">
                <a:srgbClr val="698CC8"/>
              </a:gs>
              <a:gs pos="50000">
                <a:srgbClr val="0087BD"/>
              </a:gs>
              <a:gs pos="100000">
                <a:srgbClr val="009FE1"/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PlaceHolder 6"/>
          <p:cNvSpPr>
            <a:spLocks noGrp="1"/>
          </p:cNvSpPr>
          <p:nvPr>
            <p:ph type="ftr"/>
          </p:nvPr>
        </p:nvSpPr>
        <p:spPr>
          <a:xfrm>
            <a:off x="838080" y="6356520"/>
            <a:ext cx="7314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>
                <a:solidFill>
                  <a:srgbClr val="8B8B8B"/>
                </a:solidFill>
                <a:latin typeface="Calibri"/>
              </a:rPr>
              <a:t>Cesae |  Eweb | Sara Monteiro</a:t>
            </a:r>
            <a:endParaRPr lang="pt-PT" sz="1200" b="0" strike="noStrike" spc="-1">
              <a:latin typeface="Times New Roman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7B9744D-858C-42DF-8125-6F162E3F5CF1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iz-time-quiz-time-answer-sign-2453148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iz-time-quiz-time-answer-sign-2453148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veloper.mozilla.org/en-US/docs/Web/JavaScript/Reference/Global_Objects/String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eveloper.mozilla.org/en-US/docs/Web/JavaScript/Reference/Global_Objects/Math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javascript.com/learn/conditional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eveloper.mozilla.org/en-US/docs/Web/JavaScript/Reference/Statements/switch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eveloper.mozilla.org/en-US/docs/Web/JavaScript/Reference/Global_Objects/Array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pen.io/ste-vg/details/GRooLza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Guide/Loops_and_iteration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developer.mozilla.org/en-US/docs/Web/JavaScript/Guide/Functions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missbsresources.com/teaching-and-learning/the-homework-workload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iz-time-quiz-time-answer-sign-2453148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523880" y="3275640"/>
            <a:ext cx="9143640" cy="11937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pt-BR" sz="4000" b="0" strike="noStrike" spc="-1" dirty="0">
                <a:solidFill>
                  <a:srgbClr val="000000"/>
                </a:solidFill>
                <a:latin typeface="Calibri Light"/>
              </a:rPr>
              <a:t>Frond-end Developer</a:t>
            </a:r>
            <a:endParaRPr lang="pt-B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23880" y="4494960"/>
            <a:ext cx="9143640" cy="44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PT" sz="2400" b="0" strike="noStrike" spc="-1" dirty="0" err="1">
                <a:solidFill>
                  <a:srgbClr val="808080"/>
                </a:solidFill>
                <a:latin typeface="Calibri"/>
              </a:rPr>
              <a:t>EWeb</a:t>
            </a:r>
            <a:endParaRPr lang="pt-PT" sz="2400" b="0" strike="noStrike" spc="-1" dirty="0">
              <a:latin typeface="Arial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1523880" y="5431320"/>
            <a:ext cx="9143640" cy="7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1400" b="0" strike="noStrike" spc="-1">
                <a:solidFill>
                  <a:srgbClr val="5891CD"/>
                </a:solidFill>
                <a:latin typeface="Calibri"/>
              </a:rPr>
              <a:t>Sara Monteiro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1400" b="0" strike="noStrike" spc="-1">
                <a:solidFill>
                  <a:srgbClr val="5891CD"/>
                </a:solidFill>
                <a:latin typeface="Calibri"/>
                <a:ea typeface="Calibri"/>
              </a:rPr>
              <a:t>sara.monteiro.prt@msft.cesae.pt</a:t>
            </a: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1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Numbers:</a:t>
            </a:r>
            <a:br>
              <a:rPr/>
            </a:b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Operações Aritméticas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60205E16-AB5B-42FB-8DE3-93A39CED5E65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pt-PT" sz="1200" b="0" strike="noStrike" spc="-1">
              <a:latin typeface="Times New Roman"/>
            </a:endParaRPr>
          </a:p>
        </p:txBody>
      </p:sp>
      <p:pic>
        <p:nvPicPr>
          <p:cNvPr id="191" name="Picture 9"/>
          <p:cNvPicPr/>
          <p:nvPr/>
        </p:nvPicPr>
        <p:blipFill>
          <a:blip r:embed="rId2"/>
          <a:stretch/>
        </p:blipFill>
        <p:spPr>
          <a:xfrm>
            <a:off x="4269420" y="1502280"/>
            <a:ext cx="7312680" cy="4854240"/>
          </a:xfrm>
          <a:prstGeom prst="rect">
            <a:avLst/>
          </a:prstGeom>
          <a:ln>
            <a:noFill/>
          </a:ln>
        </p:spPr>
      </p:pic>
      <p:sp>
        <p:nvSpPr>
          <p:cNvPr id="2" name="TextShape 3">
            <a:extLst>
              <a:ext uri="{FF2B5EF4-FFF2-40B4-BE49-F238E27FC236}">
                <a16:creationId xmlns:a16="http://schemas.microsoft.com/office/drawing/2014/main" id="{3AE0C61F-9B96-3F98-0BF3-E38A7A73638E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BA180D-512C-F5EA-07A8-733D8852433A}"/>
              </a:ext>
            </a:extLst>
          </p:cNvPr>
          <p:cNvSpPr txBox="1"/>
          <p:nvPr/>
        </p:nvSpPr>
        <p:spPr>
          <a:xfrm>
            <a:off x="1286004" y="2452416"/>
            <a:ext cx="20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Documentação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A72233-A669-F674-F4C0-2AC32F23B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42" y="3461091"/>
            <a:ext cx="2837044" cy="2450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Numbers:</a:t>
            </a:r>
            <a:br>
              <a:rPr/>
            </a:b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Operações Comparação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0F29457-4594-487B-95DE-9A11067F404D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11</a:t>
            </a:fld>
            <a:endParaRPr lang="pt-PT" sz="1200" b="0" strike="noStrike" spc="-1">
              <a:latin typeface="Times New Roman"/>
            </a:endParaRPr>
          </a:p>
        </p:txBody>
      </p:sp>
      <p:pic>
        <p:nvPicPr>
          <p:cNvPr id="195" name="Picture 10"/>
          <p:cNvPicPr/>
          <p:nvPr/>
        </p:nvPicPr>
        <p:blipFill>
          <a:blip r:embed="rId2"/>
          <a:stretch/>
        </p:blipFill>
        <p:spPr>
          <a:xfrm>
            <a:off x="5730840" y="1826640"/>
            <a:ext cx="6006600" cy="4426560"/>
          </a:xfrm>
          <a:prstGeom prst="rect">
            <a:avLst/>
          </a:prstGeom>
          <a:ln>
            <a:noFill/>
          </a:ln>
        </p:spPr>
      </p:pic>
      <p:pic>
        <p:nvPicPr>
          <p:cNvPr id="196" name="Picture 11"/>
          <p:cNvPicPr/>
          <p:nvPr/>
        </p:nvPicPr>
        <p:blipFill>
          <a:blip r:embed="rId3"/>
          <a:stretch/>
        </p:blipFill>
        <p:spPr>
          <a:xfrm>
            <a:off x="454560" y="2746011"/>
            <a:ext cx="4885200" cy="2044800"/>
          </a:xfrm>
          <a:prstGeom prst="rect">
            <a:avLst/>
          </a:prstGeom>
          <a:ln>
            <a:noFill/>
          </a:ln>
        </p:spPr>
      </p:pic>
      <p:sp>
        <p:nvSpPr>
          <p:cNvPr id="3" name="TextShape 3">
            <a:extLst>
              <a:ext uri="{FF2B5EF4-FFF2-40B4-BE49-F238E27FC236}">
                <a16:creationId xmlns:a16="http://schemas.microsoft.com/office/drawing/2014/main" id="{4DECBD59-99E5-E3FA-0521-63B41D33F6E5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Variáveis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F9BE2DE-AD3F-428B-87F0-B9F68E1D4F43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12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5"/>
          <p:cNvSpPr/>
          <p:nvPr/>
        </p:nvSpPr>
        <p:spPr>
          <a:xfrm>
            <a:off x="1002487" y="2547720"/>
            <a:ext cx="4195851" cy="45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377977-62FD-FDFC-E85C-7E6A867A2BF2}"/>
              </a:ext>
            </a:extLst>
          </p:cNvPr>
          <p:cNvSpPr txBox="1"/>
          <p:nvPr/>
        </p:nvSpPr>
        <p:spPr>
          <a:xfrm>
            <a:off x="1002487" y="2403121"/>
            <a:ext cx="46155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Em JS, as variáveis são declaradas da seguinte forma:</a:t>
            </a:r>
          </a:p>
          <a:p>
            <a:endParaRPr lang="pt-PT" sz="2800" dirty="0"/>
          </a:p>
          <a:p>
            <a:r>
              <a:rPr lang="pt-PT" sz="2800" b="1" dirty="0" err="1">
                <a:solidFill>
                  <a:srgbClr val="00B050"/>
                </a:solidFill>
              </a:rPr>
              <a:t>let</a:t>
            </a:r>
            <a:r>
              <a:rPr lang="pt-PT" sz="2800" b="1" dirty="0">
                <a:solidFill>
                  <a:srgbClr val="00B050"/>
                </a:solidFill>
              </a:rPr>
              <a:t> </a:t>
            </a:r>
            <a:r>
              <a:rPr lang="pt-PT" sz="2800" b="1" dirty="0" err="1">
                <a:solidFill>
                  <a:srgbClr val="00B050"/>
                </a:solidFill>
              </a:rPr>
              <a:t>someName</a:t>
            </a:r>
            <a:r>
              <a:rPr lang="pt-PT" sz="2800" b="1" dirty="0">
                <a:solidFill>
                  <a:srgbClr val="00B050"/>
                </a:solidFill>
              </a:rPr>
              <a:t> = </a:t>
            </a:r>
            <a:r>
              <a:rPr lang="pt-PT" sz="2800" b="1" dirty="0" err="1">
                <a:solidFill>
                  <a:srgbClr val="00B050"/>
                </a:solidFill>
              </a:rPr>
              <a:t>value</a:t>
            </a:r>
            <a:r>
              <a:rPr lang="pt-PT" sz="2800" b="1" dirty="0">
                <a:solidFill>
                  <a:srgbClr val="00B050"/>
                </a:solidFill>
              </a:rPr>
              <a:t>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9414ED-14BB-5715-5128-6AE7EAD59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118" y="2060279"/>
            <a:ext cx="6004811" cy="3583320"/>
          </a:xfrm>
          <a:prstGeom prst="rect">
            <a:avLst/>
          </a:prstGeom>
        </p:spPr>
      </p:pic>
      <p:sp>
        <p:nvSpPr>
          <p:cNvPr id="3" name="TextShape 3">
            <a:extLst>
              <a:ext uri="{FF2B5EF4-FFF2-40B4-BE49-F238E27FC236}">
                <a16:creationId xmlns:a16="http://schemas.microsoft.com/office/drawing/2014/main" id="{5E3A4D07-7FAC-F8C8-B67D-C199BAD48937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EB1A329-4F4D-4C88-AFBF-0816837AEA3C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1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02" name="CustomShape 5"/>
          <p:cNvSpPr/>
          <p:nvPr/>
        </p:nvSpPr>
        <p:spPr>
          <a:xfrm>
            <a:off x="920880" y="2174760"/>
            <a:ext cx="10477080" cy="475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a) Criar uma pasta para os exercícios de JS conforme as indicações aprendidas. (Index na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</a:rPr>
              <a:t>raíz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, pasta para JS,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</a:rPr>
              <a:t>etc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pt-PT" sz="2400" spc="-1" dirty="0"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b) 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No ficheiro index.js:</a:t>
            </a:r>
            <a:endParaRPr lang="pt-PT" sz="2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definir uma variável chamada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</a:rPr>
              <a:t>myLuckyNumber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 e atribuir um valor numérico;</a:t>
            </a:r>
            <a:endParaRPr lang="pt-PT" sz="2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definir uma variável chamada 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onsolas"/>
                <a:ea typeface="Calibri"/>
              </a:rPr>
              <a:t>myName</a:t>
            </a:r>
            <a:r>
              <a:rPr lang="pt-PT" sz="2400" b="0" strike="noStrike" spc="-1" dirty="0">
                <a:solidFill>
                  <a:srgbClr val="000000"/>
                </a:solidFill>
                <a:latin typeface="Consolas"/>
                <a:ea typeface="Calibri"/>
              </a:rPr>
              <a:t> 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atribuir o nome;</a:t>
            </a:r>
            <a:endParaRPr lang="pt-PT" sz="2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c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hamar a função JS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alert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(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myName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+ '  ' +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myLuckyNumer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);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c) Associar o documento ao nosso index.html e abrir a página</a:t>
            </a: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66C13B78-B6D3-C4A6-DBA6-76340FD6C9EA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Actualizar Variáveis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F9BE2DE-AD3F-428B-87F0-B9F68E1D4F43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427663" y="156546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5"/>
          <p:cNvSpPr/>
          <p:nvPr/>
        </p:nvSpPr>
        <p:spPr>
          <a:xfrm>
            <a:off x="550955" y="1679914"/>
            <a:ext cx="5381760" cy="45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2400" b="0" strike="noStrike" spc="-1" dirty="0">
                <a:latin typeface="Arial"/>
              </a:rPr>
              <a:t>Como nas outras linguagens de programação, em JS as variáveis podem ser </a:t>
            </a:r>
            <a:r>
              <a:rPr lang="pt-PT" sz="2400" b="0" strike="noStrike" spc="-1" dirty="0" err="1">
                <a:latin typeface="Arial"/>
              </a:rPr>
              <a:t>actualizadas</a:t>
            </a:r>
            <a:r>
              <a:rPr lang="pt-PT" sz="2400" b="0" strike="noStrike" spc="-1" dirty="0">
                <a:latin typeface="Arial"/>
              </a:rPr>
              <a:t> ao longo do código conforme vamos necessitando delas.</a:t>
            </a: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PT" sz="2400" spc="-1" dirty="0">
              <a:latin typeface="Arial"/>
            </a:endParaRP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2400" spc="-1" dirty="0">
                <a:latin typeface="Arial"/>
              </a:rPr>
              <a:t>Para números podemos também </a:t>
            </a:r>
            <a:r>
              <a:rPr lang="pt-PT" sz="2400" spc="-1" dirty="0" err="1">
                <a:latin typeface="Arial"/>
              </a:rPr>
              <a:t>actualizar</a:t>
            </a:r>
            <a:r>
              <a:rPr lang="pt-PT" sz="2400" spc="-1" dirty="0">
                <a:latin typeface="Arial"/>
              </a:rPr>
              <a:t> usando o incremento var++ ou decremento var– que significa adicionar ou retirar uma unidade à variável. 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pt-PT" sz="2400" b="0" strike="noStrike" spc="-1" dirty="0"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pt-PT" sz="2400" spc="-1" dirty="0"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5E3A4D07-7FAC-F8C8-B67D-C199BAD48937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E6FD0D-7397-FAD7-F83C-1402236C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544" y="1416204"/>
            <a:ext cx="4262296" cy="21966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534F9C0-C4EE-1467-E291-A48619F6B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06" y="3762123"/>
            <a:ext cx="2859371" cy="274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445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Variável / Constante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F9BE2DE-AD3F-428B-87F0-B9F68E1D4F43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365320" y="2098603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5"/>
          <p:cNvSpPr/>
          <p:nvPr/>
        </p:nvSpPr>
        <p:spPr>
          <a:xfrm>
            <a:off x="931320" y="2060280"/>
            <a:ext cx="10422000" cy="3110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Constante: usa-se como uma variável,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</a:rPr>
              <a:t>excepto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 que não lhe podemos mudar o valor.</a:t>
            </a: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Declara-se da seguinte forma: </a:t>
            </a: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2400" b="1" strike="noStrike" spc="-1" dirty="0" err="1">
                <a:solidFill>
                  <a:srgbClr val="00B050"/>
                </a:solidFill>
                <a:latin typeface="Calibri"/>
              </a:rPr>
              <a:t>const</a:t>
            </a:r>
            <a:r>
              <a:rPr lang="pt-PT" sz="2400" b="1" strike="noStrike" spc="-1" dirty="0">
                <a:solidFill>
                  <a:srgbClr val="00B050"/>
                </a:solidFill>
                <a:latin typeface="Calibri"/>
              </a:rPr>
              <a:t> </a:t>
            </a:r>
            <a:r>
              <a:rPr lang="pt-PT" sz="2400" b="1" strike="noStrike" spc="-1" dirty="0" err="1">
                <a:solidFill>
                  <a:srgbClr val="00B050"/>
                </a:solidFill>
                <a:latin typeface="Calibri"/>
              </a:rPr>
              <a:t>myName</a:t>
            </a:r>
            <a:r>
              <a:rPr lang="pt-PT" sz="2400" b="1" strike="noStrike" spc="-1" dirty="0">
                <a:solidFill>
                  <a:srgbClr val="00B050"/>
                </a:solidFill>
                <a:latin typeface="Calibri"/>
              </a:rPr>
              <a:t> = 'Sara';</a:t>
            </a:r>
            <a:endParaRPr lang="pt-PT" sz="24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5AD4261-2CB0-234F-144F-CA6CB0C1862B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1569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Boolean / mudança de tipos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F9BE2DE-AD3F-428B-87F0-B9F68E1D4F43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16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365320" y="2098603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5"/>
          <p:cNvSpPr/>
          <p:nvPr/>
        </p:nvSpPr>
        <p:spPr>
          <a:xfrm>
            <a:off x="838080" y="1802215"/>
            <a:ext cx="6764880" cy="3110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2400" b="0" strike="noStrike" spc="-1" dirty="0">
                <a:latin typeface="Arial"/>
              </a:rPr>
              <a:t>Um </a:t>
            </a:r>
            <a:r>
              <a:rPr lang="pt-PT" sz="2400" b="0" strike="noStrike" spc="-1" dirty="0" err="1">
                <a:latin typeface="Arial"/>
              </a:rPr>
              <a:t>boolean</a:t>
            </a:r>
            <a:r>
              <a:rPr lang="pt-PT" sz="2400" b="0" strike="noStrike" spc="-1" dirty="0">
                <a:latin typeface="Arial"/>
              </a:rPr>
              <a:t> é uma variável que assume o tipo </a:t>
            </a:r>
            <a:r>
              <a:rPr lang="pt-PT" sz="2400" b="0" strike="noStrike" spc="-1" dirty="0" err="1">
                <a:latin typeface="Arial"/>
              </a:rPr>
              <a:t>true</a:t>
            </a:r>
            <a:r>
              <a:rPr lang="pt-PT" sz="2400" b="0" strike="noStrike" spc="-1" dirty="0">
                <a:latin typeface="Arial"/>
              </a:rPr>
              <a:t> ou false</a:t>
            </a:r>
          </a:p>
          <a:p>
            <a:pPr>
              <a:lnSpc>
                <a:spcPct val="100000"/>
              </a:lnSpc>
            </a:pPr>
            <a:r>
              <a:rPr lang="pt-PT" sz="2400" spc="-1" dirty="0">
                <a:latin typeface="Arial"/>
              </a:rPr>
              <a:t>    </a:t>
            </a:r>
            <a:r>
              <a:rPr lang="pt-PT" sz="2400" b="0" strike="noStrike" spc="-1" dirty="0">
                <a:latin typeface="Arial"/>
              </a:rPr>
              <a:t>Ex: </a:t>
            </a:r>
            <a:r>
              <a:rPr lang="pt-PT" sz="2400" b="0" strike="noStrike" spc="-1" dirty="0" err="1">
                <a:latin typeface="Arial"/>
              </a:rPr>
              <a:t>let</a:t>
            </a:r>
            <a:r>
              <a:rPr lang="pt-PT" sz="2400" b="0" strike="noStrike" spc="-1" dirty="0">
                <a:latin typeface="Arial"/>
              </a:rPr>
              <a:t> </a:t>
            </a:r>
            <a:r>
              <a:rPr lang="pt-PT" sz="2400" b="0" strike="noStrike" spc="-1" dirty="0" err="1">
                <a:latin typeface="Arial"/>
              </a:rPr>
              <a:t>jsIsCool</a:t>
            </a:r>
            <a:r>
              <a:rPr lang="pt-PT" sz="2400" b="0" strike="noStrike" spc="-1" dirty="0">
                <a:latin typeface="Arial"/>
              </a:rPr>
              <a:t> </a:t>
            </a:r>
            <a:r>
              <a:rPr lang="pt-PT" sz="2400" spc="-1" dirty="0">
                <a:latin typeface="Arial"/>
              </a:rPr>
              <a:t>= </a:t>
            </a:r>
            <a:r>
              <a:rPr lang="pt-PT" sz="2400" spc="-1" dirty="0" err="1">
                <a:latin typeface="Arial"/>
              </a:rPr>
              <a:t>true</a:t>
            </a:r>
            <a:r>
              <a:rPr lang="pt-PT" sz="2400" spc="-1" dirty="0">
                <a:latin typeface="Arial"/>
              </a:rPr>
              <a:t>;</a:t>
            </a: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2400" b="0" strike="noStrike" spc="-1" dirty="0">
                <a:latin typeface="Arial"/>
              </a:rPr>
              <a:t>Em </a:t>
            </a:r>
            <a:r>
              <a:rPr lang="pt-PT" sz="2400" b="0" strike="noStrike" spc="-1" dirty="0" err="1">
                <a:latin typeface="Arial"/>
              </a:rPr>
              <a:t>Js</a:t>
            </a:r>
            <a:r>
              <a:rPr lang="pt-PT" sz="2400" b="0" strike="noStrike" spc="-1" dirty="0">
                <a:latin typeface="Arial"/>
              </a:rPr>
              <a:t> a mesma variável pode mudar de tipo conforme o que lhe vamos assignando. </a:t>
            </a: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5AD4261-2CB0-234F-144F-CA6CB0C1862B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ADA6AB-8B25-EB84-48B0-CEDD6767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062" y="3911475"/>
            <a:ext cx="5031324" cy="24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018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EB1A329-4F4D-4C88-AFBF-0816837AEA3C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17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838080" y="1623511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5"/>
          <p:cNvSpPr/>
          <p:nvPr/>
        </p:nvSpPr>
        <p:spPr>
          <a:xfrm>
            <a:off x="981000" y="1808011"/>
            <a:ext cx="10477080" cy="475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66C13B78-B6D3-C4A6-DBA6-76340FD6C9EA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10" name="Imagem 9" descr="Uma imagem com texto, Tipo de letra, número, símbolo">
            <a:extLst>
              <a:ext uri="{FF2B5EF4-FFF2-40B4-BE49-F238E27FC236}">
                <a16:creationId xmlns:a16="http://schemas.microsoft.com/office/drawing/2014/main" id="{81206AF7-B773-9DB7-74C1-67EA92ADB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04001" y="100935"/>
            <a:ext cx="3285513" cy="16658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880D7E5-2B34-B49E-2498-FB10B2946CBC}"/>
              </a:ext>
            </a:extLst>
          </p:cNvPr>
          <p:cNvSpPr txBox="1"/>
          <p:nvPr/>
        </p:nvSpPr>
        <p:spPr>
          <a:xfrm>
            <a:off x="6711600" y="3668486"/>
            <a:ext cx="4499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/>
              <a:t>let</a:t>
            </a:r>
            <a:r>
              <a:rPr lang="pt-PT" sz="2400" dirty="0"/>
              <a:t> </a:t>
            </a:r>
            <a:r>
              <a:rPr lang="pt-PT" sz="2400" dirty="0" err="1"/>
              <a:t>bankBalance</a:t>
            </a:r>
            <a:r>
              <a:rPr lang="pt-PT" sz="2400" dirty="0"/>
              <a:t> = 100; </a:t>
            </a:r>
          </a:p>
          <a:p>
            <a:r>
              <a:rPr lang="pt-PT" sz="2400" dirty="0" err="1"/>
              <a:t>bankBalance</a:t>
            </a:r>
            <a:r>
              <a:rPr lang="pt-PT" sz="2400" dirty="0"/>
              <a:t> /= 2; </a:t>
            </a:r>
          </a:p>
          <a:p>
            <a:r>
              <a:rPr lang="pt-PT" sz="2400" dirty="0" err="1"/>
              <a:t>bankBalance</a:t>
            </a:r>
            <a:r>
              <a:rPr lang="pt-PT" sz="2400" dirty="0"/>
              <a:t> +=10;       </a:t>
            </a:r>
          </a:p>
          <a:p>
            <a:r>
              <a:rPr lang="pt-PT" sz="2400" dirty="0">
                <a:solidFill>
                  <a:schemeClr val="accent5"/>
                </a:solidFill>
              </a:rPr>
              <a:t>Qual o valor do </a:t>
            </a:r>
            <a:r>
              <a:rPr lang="pt-PT" sz="2400" dirty="0" err="1">
                <a:solidFill>
                  <a:schemeClr val="accent5"/>
                </a:solidFill>
              </a:rPr>
              <a:t>bankBalance</a:t>
            </a:r>
            <a:r>
              <a:rPr lang="pt-PT" sz="24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6F47CF5-61AC-9DD9-6B2E-474E42496168}"/>
              </a:ext>
            </a:extLst>
          </p:cNvPr>
          <p:cNvSpPr txBox="1"/>
          <p:nvPr/>
        </p:nvSpPr>
        <p:spPr>
          <a:xfrm>
            <a:off x="1240851" y="4291522"/>
            <a:ext cx="3363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/>
              <a:t>const</a:t>
            </a:r>
            <a:r>
              <a:rPr lang="pt-PT" sz="2400" dirty="0"/>
              <a:t> age = 65; </a:t>
            </a:r>
          </a:p>
          <a:p>
            <a:r>
              <a:rPr lang="pt-PT" sz="2400" dirty="0"/>
              <a:t>age++;    </a:t>
            </a:r>
          </a:p>
          <a:p>
            <a:r>
              <a:rPr lang="pt-PT" sz="2400" dirty="0">
                <a:solidFill>
                  <a:schemeClr val="accent5"/>
                </a:solidFill>
              </a:rPr>
              <a:t>Qual o valor da age</a:t>
            </a:r>
            <a:r>
              <a:rPr lang="pt-PT" sz="24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EF4EB1C-A22B-DC2C-D2E2-CEBCCC724B22}"/>
              </a:ext>
            </a:extLst>
          </p:cNvPr>
          <p:cNvSpPr txBox="1"/>
          <p:nvPr/>
        </p:nvSpPr>
        <p:spPr>
          <a:xfrm>
            <a:off x="1109921" y="1946802"/>
            <a:ext cx="3908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/>
              <a:t>let</a:t>
            </a:r>
            <a:r>
              <a:rPr lang="pt-PT" sz="2400" dirty="0"/>
              <a:t> age = 37; </a:t>
            </a:r>
          </a:p>
          <a:p>
            <a:r>
              <a:rPr lang="pt-PT" sz="2400" dirty="0" err="1"/>
              <a:t>let</a:t>
            </a:r>
            <a:r>
              <a:rPr lang="pt-PT" sz="2400" dirty="0"/>
              <a:t> </a:t>
            </a:r>
            <a:r>
              <a:rPr lang="pt-PT" sz="2400" dirty="0" err="1"/>
              <a:t>year</a:t>
            </a:r>
            <a:r>
              <a:rPr lang="pt-PT" sz="2400" dirty="0"/>
              <a:t> = ‘2023’; </a:t>
            </a:r>
          </a:p>
          <a:p>
            <a:r>
              <a:rPr lang="pt-PT" sz="2400" dirty="0" err="1"/>
              <a:t>let</a:t>
            </a:r>
            <a:r>
              <a:rPr lang="pt-PT" sz="2400" dirty="0"/>
              <a:t> </a:t>
            </a:r>
            <a:r>
              <a:rPr lang="pt-PT" sz="2400" dirty="0" err="1"/>
              <a:t>sucess</a:t>
            </a:r>
            <a:r>
              <a:rPr lang="pt-PT" sz="2400" dirty="0"/>
              <a:t> = </a:t>
            </a:r>
            <a:r>
              <a:rPr lang="pt-PT" sz="2400" dirty="0" err="1"/>
              <a:t>true</a:t>
            </a:r>
            <a:r>
              <a:rPr lang="pt-PT" sz="2400" dirty="0"/>
              <a:t>;</a:t>
            </a:r>
          </a:p>
          <a:p>
            <a:r>
              <a:rPr lang="pt-PT" sz="2400" dirty="0" err="1"/>
              <a:t>let</a:t>
            </a:r>
            <a:r>
              <a:rPr lang="pt-PT" sz="2400" dirty="0"/>
              <a:t> </a:t>
            </a:r>
            <a:r>
              <a:rPr lang="pt-PT" sz="2400" dirty="0" err="1"/>
              <a:t>fail</a:t>
            </a:r>
            <a:r>
              <a:rPr lang="pt-PT" sz="2400" dirty="0"/>
              <a:t> = ‘false’;   </a:t>
            </a:r>
          </a:p>
          <a:p>
            <a:r>
              <a:rPr lang="pt-PT" sz="2400" dirty="0">
                <a:solidFill>
                  <a:schemeClr val="accent5"/>
                </a:solidFill>
              </a:rPr>
              <a:t>Qual é o tipo de dados</a:t>
            </a:r>
            <a:r>
              <a:rPr lang="pt-PT" sz="24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F36703A-C2B5-ECE9-1D00-B291C4D89CBA}"/>
              </a:ext>
            </a:extLst>
          </p:cNvPr>
          <p:cNvSpPr txBox="1"/>
          <p:nvPr/>
        </p:nvSpPr>
        <p:spPr>
          <a:xfrm>
            <a:off x="6738506" y="1808011"/>
            <a:ext cx="3363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/>
              <a:t>let</a:t>
            </a:r>
            <a:r>
              <a:rPr lang="pt-PT" sz="2400" dirty="0"/>
              <a:t> score = 5; </a:t>
            </a:r>
          </a:p>
          <a:p>
            <a:r>
              <a:rPr lang="pt-PT" sz="2400" dirty="0"/>
              <a:t>score +4;    </a:t>
            </a:r>
          </a:p>
          <a:p>
            <a:r>
              <a:rPr lang="pt-PT" sz="2400" dirty="0">
                <a:solidFill>
                  <a:schemeClr val="accent5"/>
                </a:solidFill>
              </a:rPr>
              <a:t>Qual o valor do score</a:t>
            </a:r>
            <a:r>
              <a:rPr lang="pt-PT" sz="2400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29231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838380" y="5974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Boas práticas na criação </a:t>
            </a:r>
          </a:p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de variáveis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E0C84E40-7262-4AB2-B902-23C7B99ECBD0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18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5"/>
          <p:cNvSpPr/>
          <p:nvPr/>
        </p:nvSpPr>
        <p:spPr>
          <a:xfrm>
            <a:off x="1032840" y="2035440"/>
            <a:ext cx="10356840" cy="3592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Não começar com números ou símbolos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pt-PT" sz="36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Usar </a:t>
            </a:r>
            <a:r>
              <a:rPr lang="pt-PT" sz="3600" b="0" strike="noStrike" spc="-1" dirty="0" err="1">
                <a:solidFill>
                  <a:srgbClr val="000000"/>
                </a:solidFill>
                <a:latin typeface="Calibri"/>
              </a:rPr>
              <a:t>camel</a:t>
            </a: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 case: </a:t>
            </a:r>
            <a:r>
              <a:rPr lang="pt-PT" sz="3600" b="0" strike="noStrike" spc="-1" dirty="0" err="1">
                <a:solidFill>
                  <a:srgbClr val="000000"/>
                </a:solidFill>
                <a:latin typeface="Calibri"/>
              </a:rPr>
              <a:t>myFirstName</a:t>
            </a:r>
            <a:endParaRPr lang="pt-PT" sz="36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PT" sz="36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Usar nomes significativos. 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   Ex: </a:t>
            </a:r>
            <a:r>
              <a:rPr lang="pt-PT" sz="3600" b="0" strike="noStrike" spc="-1" dirty="0" err="1">
                <a:solidFill>
                  <a:srgbClr val="000000"/>
                </a:solidFill>
                <a:latin typeface="Calibri"/>
              </a:rPr>
              <a:t>let</a:t>
            </a: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3600" b="0" strike="noStrike" spc="-1" dirty="0" err="1">
                <a:solidFill>
                  <a:srgbClr val="000000"/>
                </a:solidFill>
                <a:latin typeface="Calibri"/>
              </a:rPr>
              <a:t>number</a:t>
            </a: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 = 1 em vez de </a:t>
            </a:r>
            <a:r>
              <a:rPr lang="pt-PT" sz="3600" b="0" strike="noStrike" spc="-1" dirty="0" err="1">
                <a:solidFill>
                  <a:srgbClr val="000000"/>
                </a:solidFill>
                <a:latin typeface="Calibri"/>
              </a:rPr>
              <a:t>let</a:t>
            </a: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 n = 1;</a:t>
            </a:r>
            <a:endParaRPr lang="pt-PT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3600" b="0" strike="noStrike" spc="-1" dirty="0">
              <a:latin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48A00FBE-D00B-90F0-AC02-A2C3F3D8F82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Strings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C7B7477-E82D-42A6-917A-5A7DAAC938B0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5"/>
          <p:cNvSpPr/>
          <p:nvPr/>
        </p:nvSpPr>
        <p:spPr>
          <a:xfrm>
            <a:off x="838080" y="1373276"/>
            <a:ext cx="6925833" cy="231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Representam texto (um conjunto de caracteres)</a:t>
            </a:r>
            <a:endParaRPr lang="pt-PT" sz="36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Usar sempre entre aspas</a:t>
            </a:r>
            <a:endParaRPr lang="pt-PT" sz="36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As </a:t>
            </a:r>
            <a:r>
              <a:rPr lang="pt-PT" sz="3600" b="0" strike="noStrike" spc="-1" dirty="0" err="1">
                <a:solidFill>
                  <a:srgbClr val="000000"/>
                </a:solidFill>
                <a:latin typeface="Calibri"/>
              </a:rPr>
              <a:t>strings</a:t>
            </a:r>
            <a:r>
              <a:rPr lang="pt-PT" sz="3600" b="0" strike="noStrike" spc="-1" dirty="0">
                <a:solidFill>
                  <a:srgbClr val="000000"/>
                </a:solidFill>
                <a:latin typeface="Calibri"/>
              </a:rPr>
              <a:t> têm um </a:t>
            </a:r>
            <a:r>
              <a:rPr lang="pt-PT" sz="3600" b="0" strike="noStrike" spc="-1" dirty="0" err="1">
                <a:solidFill>
                  <a:srgbClr val="000000"/>
                </a:solidFill>
                <a:latin typeface="Calibri"/>
              </a:rPr>
              <a:t>index</a:t>
            </a:r>
            <a:endParaRPr lang="pt-PT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3600" b="0" strike="noStrike" spc="-1" dirty="0">
              <a:latin typeface="Arial"/>
            </a:endParaRPr>
          </a:p>
        </p:txBody>
      </p:sp>
      <p:pic>
        <p:nvPicPr>
          <p:cNvPr id="220" name="Picture 8"/>
          <p:cNvPicPr/>
          <p:nvPr/>
        </p:nvPicPr>
        <p:blipFill>
          <a:blip r:embed="rId2"/>
          <a:stretch/>
        </p:blipFill>
        <p:spPr>
          <a:xfrm>
            <a:off x="6980741" y="2547703"/>
            <a:ext cx="4201406" cy="661461"/>
          </a:xfrm>
          <a:prstGeom prst="rect">
            <a:avLst/>
          </a:prstGeom>
          <a:ln>
            <a:noFill/>
          </a:ln>
        </p:spPr>
      </p:pic>
      <p:sp>
        <p:nvSpPr>
          <p:cNvPr id="2" name="TextShape 3">
            <a:extLst>
              <a:ext uri="{FF2B5EF4-FFF2-40B4-BE49-F238E27FC236}">
                <a16:creationId xmlns:a16="http://schemas.microsoft.com/office/drawing/2014/main" id="{F9BCC0E4-789B-6131-BAC1-89F1323907C7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971BAC-814A-1DD6-B3BD-DFB8511C1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80" y="4181756"/>
            <a:ext cx="8385077" cy="1863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O que é o JS e para</a:t>
            </a:r>
            <a:br>
              <a:rPr/>
            </a:b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 que serve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F9C3841-1605-47AF-B161-FE99B4CC686B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751114" y="1911908"/>
            <a:ext cx="10842171" cy="31064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É uma linguagem de script com base na linguagem de programação 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ECMAScript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 </a:t>
            </a:r>
            <a:endParaRPr lang="pt-PT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PT" sz="2400" b="0" strike="noStrike" spc="-1" dirty="0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É o padrão em linguagem “</a:t>
            </a:r>
            <a:r>
              <a:rPr lang="pt-PT" sz="2400" b="0" i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client</a:t>
            </a:r>
            <a:r>
              <a:rPr lang="pt-PT" sz="2400" b="0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r>
              <a:rPr lang="pt-PT" sz="2400" b="0" i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side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” para qualquer </a:t>
            </a:r>
            <a:r>
              <a:rPr lang="pt-PT" sz="2400" b="0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browser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Dá movimento ao nosso site.</a:t>
            </a:r>
            <a:endParaRPr lang="pt-PT" sz="2400" b="0" strike="noStrike" spc="-1" dirty="0"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0E70C301-7B30-B056-DA53-2F26414691DB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Strings – Tamanho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D6C14C9-90AC-4C47-98A8-D03C23EFB9CE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838080" y="1973406"/>
            <a:ext cx="5377663" cy="314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285750" indent="-285115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pc="-1" dirty="0" err="1">
                <a:solidFill>
                  <a:srgbClr val="000000"/>
                </a:solidFill>
                <a:latin typeface="Calibri"/>
              </a:rPr>
              <a:t>l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Calibri"/>
              </a:rPr>
              <a:t>ength</a:t>
            </a:r>
            <a:r>
              <a:rPr lang="pt-PT" sz="1800" b="0" strike="noStrike" spc="-1" dirty="0">
                <a:solidFill>
                  <a:srgbClr val="000000"/>
                </a:solidFill>
                <a:latin typeface="Calibri"/>
              </a:rPr>
              <a:t> = dá-nos o tamanho da nossa </a:t>
            </a:r>
            <a:r>
              <a:rPr lang="pt-PT" sz="1800" b="0" strike="noStrike" spc="-1" dirty="0" err="1">
                <a:solidFill>
                  <a:srgbClr val="000000"/>
                </a:solidFill>
                <a:latin typeface="Calibri"/>
              </a:rPr>
              <a:t>string</a:t>
            </a:r>
            <a:r>
              <a:rPr lang="pt-PT" sz="1800" b="0" strike="noStrike" spc="-1" dirty="0">
                <a:solidFill>
                  <a:srgbClr val="000000"/>
                </a:solidFill>
                <a:latin typeface="Calibri"/>
              </a:rPr>
              <a:t>, ou seja, o total de caracteres (incluindo espaços)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285750" indent="-285115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>
                <a:solidFill>
                  <a:srgbClr val="000000"/>
                </a:solidFill>
                <a:latin typeface="Calibri"/>
              </a:rPr>
              <a:t>Concatenar: podemos juntar duas variáveis através do +.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8CB7168C-F804-3909-2638-B43A58F652A6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576B98-398B-3032-484C-1F4950AE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966" y="1813538"/>
            <a:ext cx="5217369" cy="10953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72244A7-319B-2B35-8FA3-6773619B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692985"/>
            <a:ext cx="7757977" cy="279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EB1A329-4F4D-4C88-AFBF-0816837AEA3C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21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838080" y="1623511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5"/>
          <p:cNvSpPr/>
          <p:nvPr/>
        </p:nvSpPr>
        <p:spPr>
          <a:xfrm>
            <a:off x="981000" y="1808011"/>
            <a:ext cx="10477080" cy="475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66C13B78-B6D3-C4A6-DBA6-76340FD6C9EA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10" name="Imagem 9" descr="Uma imagem com texto, Tipo de letra, número, símbolo">
            <a:extLst>
              <a:ext uri="{FF2B5EF4-FFF2-40B4-BE49-F238E27FC236}">
                <a16:creationId xmlns:a16="http://schemas.microsoft.com/office/drawing/2014/main" id="{81206AF7-B773-9DB7-74C1-67EA92ADB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04001" y="100935"/>
            <a:ext cx="3285513" cy="16658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880D7E5-2B34-B49E-2498-FB10B2946CBC}"/>
              </a:ext>
            </a:extLst>
          </p:cNvPr>
          <p:cNvSpPr txBox="1"/>
          <p:nvPr/>
        </p:nvSpPr>
        <p:spPr>
          <a:xfrm>
            <a:off x="4354286" y="4463777"/>
            <a:ext cx="3329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/>
              <a:t>let</a:t>
            </a:r>
            <a:r>
              <a:rPr lang="pt-PT" sz="2400" dirty="0"/>
              <a:t> </a:t>
            </a:r>
            <a:r>
              <a:rPr lang="pt-PT" sz="2400" dirty="0" err="1"/>
              <a:t>year</a:t>
            </a:r>
            <a:r>
              <a:rPr lang="pt-PT" sz="2400" dirty="0"/>
              <a:t> = ‘1998’; </a:t>
            </a:r>
          </a:p>
          <a:p>
            <a:r>
              <a:rPr lang="pt-PT" sz="2400" dirty="0" err="1"/>
              <a:t>year</a:t>
            </a:r>
            <a:r>
              <a:rPr lang="pt-PT" sz="2400" dirty="0"/>
              <a:t> = </a:t>
            </a:r>
            <a:r>
              <a:rPr lang="pt-PT" sz="2400" dirty="0" err="1"/>
              <a:t>year</a:t>
            </a:r>
            <a:r>
              <a:rPr lang="pt-PT" sz="2400" dirty="0"/>
              <a:t> + 1;    </a:t>
            </a:r>
          </a:p>
          <a:p>
            <a:r>
              <a:rPr lang="pt-PT" sz="2400" dirty="0" err="1">
                <a:solidFill>
                  <a:schemeClr val="accent5"/>
                </a:solidFill>
              </a:rPr>
              <a:t>year</a:t>
            </a:r>
            <a:r>
              <a:rPr lang="pt-PT" sz="24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EF4EB1C-A22B-DC2C-D2E2-CEBCCC724B22}"/>
              </a:ext>
            </a:extLst>
          </p:cNvPr>
          <p:cNvSpPr txBox="1"/>
          <p:nvPr/>
        </p:nvSpPr>
        <p:spPr>
          <a:xfrm>
            <a:off x="1240550" y="2404926"/>
            <a:ext cx="485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/>
              <a:t>const</a:t>
            </a:r>
            <a:r>
              <a:rPr lang="pt-PT" sz="2400" dirty="0"/>
              <a:t> animal = ‘</a:t>
            </a:r>
            <a:r>
              <a:rPr lang="pt-PT" sz="2400" dirty="0" err="1"/>
              <a:t>hippopotamus</a:t>
            </a:r>
            <a:r>
              <a:rPr lang="pt-PT" sz="2400" dirty="0"/>
              <a:t>’; </a:t>
            </a:r>
          </a:p>
          <a:p>
            <a:r>
              <a:rPr lang="pt-PT" sz="2400" dirty="0">
                <a:solidFill>
                  <a:schemeClr val="accent5"/>
                </a:solidFill>
              </a:rPr>
              <a:t>animal[7]</a:t>
            </a:r>
            <a:r>
              <a:rPr lang="pt-PT" sz="24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F36703A-C2B5-ECE9-1D00-B291C4D89CBA}"/>
              </a:ext>
            </a:extLst>
          </p:cNvPr>
          <p:cNvSpPr txBox="1"/>
          <p:nvPr/>
        </p:nvSpPr>
        <p:spPr>
          <a:xfrm>
            <a:off x="6738506" y="1808011"/>
            <a:ext cx="5005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/>
              <a:t>const</a:t>
            </a:r>
            <a:r>
              <a:rPr lang="pt-PT" sz="2400" dirty="0"/>
              <a:t> </a:t>
            </a:r>
            <a:r>
              <a:rPr lang="pt-PT" sz="2400" dirty="0" err="1"/>
              <a:t>city</a:t>
            </a:r>
            <a:r>
              <a:rPr lang="pt-PT" sz="2400" dirty="0"/>
              <a:t> = ‘’Kyoto’; </a:t>
            </a:r>
          </a:p>
          <a:p>
            <a:r>
              <a:rPr lang="pt-PT" sz="2400" dirty="0" err="1"/>
              <a:t>const</a:t>
            </a:r>
            <a:r>
              <a:rPr lang="pt-PT" sz="2400" dirty="0"/>
              <a:t> country= ‘</a:t>
            </a:r>
            <a:r>
              <a:rPr lang="pt-PT" sz="2400" dirty="0" err="1"/>
              <a:t>Japan</a:t>
            </a:r>
            <a:r>
              <a:rPr lang="pt-PT" sz="2400" dirty="0"/>
              <a:t>’;</a:t>
            </a:r>
          </a:p>
          <a:p>
            <a:r>
              <a:rPr lang="pt-PT" sz="2400" dirty="0" err="1"/>
              <a:t>const</a:t>
            </a:r>
            <a:r>
              <a:rPr lang="pt-PT" sz="2400" dirty="0"/>
              <a:t> combo = </a:t>
            </a:r>
            <a:r>
              <a:rPr lang="pt-PT" sz="2400" dirty="0" err="1"/>
              <a:t>city</a:t>
            </a:r>
            <a:r>
              <a:rPr lang="pt-PT" sz="2400" dirty="0"/>
              <a:t> + country;     </a:t>
            </a:r>
          </a:p>
          <a:p>
            <a:r>
              <a:rPr lang="pt-PT" sz="2400" dirty="0">
                <a:solidFill>
                  <a:schemeClr val="accent5"/>
                </a:solidFill>
              </a:rPr>
              <a:t>combo</a:t>
            </a:r>
            <a:r>
              <a:rPr lang="pt-PT" sz="2400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17206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Strings: Métodos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D6C14C9-90AC-4C47-98A8-D03C23EFB9CE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22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706612" y="2072982"/>
            <a:ext cx="6216702" cy="29106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635">
              <a:buClr>
                <a:srgbClr val="000000"/>
              </a:buClr>
            </a:pPr>
            <a:r>
              <a:rPr lang="pt-PT" sz="2400" spc="-1" dirty="0">
                <a:latin typeface="Calibri"/>
              </a:rPr>
              <a:t>Métodos são </a:t>
            </a:r>
            <a:r>
              <a:rPr lang="pt-PT" sz="2400" spc="-1" dirty="0" err="1">
                <a:latin typeface="Calibri"/>
              </a:rPr>
              <a:t>acções</a:t>
            </a:r>
            <a:r>
              <a:rPr lang="pt-PT" sz="2400" spc="-1" dirty="0">
                <a:latin typeface="Calibri"/>
              </a:rPr>
              <a:t> incorporadas do JS que podemos utilizar nas </a:t>
            </a:r>
            <a:r>
              <a:rPr lang="pt-PT" sz="2400" spc="-1" dirty="0" err="1">
                <a:latin typeface="Calibri"/>
              </a:rPr>
              <a:t>strings</a:t>
            </a:r>
            <a:r>
              <a:rPr lang="pt-PT" sz="2400" spc="-1" dirty="0">
                <a:latin typeface="Calibri"/>
              </a:rPr>
              <a:t>.</a:t>
            </a:r>
          </a:p>
          <a:p>
            <a:pPr marL="635">
              <a:buClr>
                <a:srgbClr val="000000"/>
              </a:buClr>
            </a:pPr>
            <a:endParaRPr lang="pt-PT" sz="2400" spc="-1" dirty="0">
              <a:latin typeface="Calibri"/>
            </a:endParaRPr>
          </a:p>
          <a:p>
            <a:pPr marL="635">
              <a:buClr>
                <a:srgbClr val="000000"/>
              </a:buClr>
            </a:pPr>
            <a:r>
              <a:rPr lang="pt-PT" sz="2400" spc="-1" dirty="0">
                <a:latin typeface="Calibri"/>
              </a:rPr>
              <a:t>Na consola, se escrevermos a nossa variável e um .  aparecem todos os métodos disponíveis.</a:t>
            </a: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</a:pPr>
            <a:endParaRPr lang="pt-PT" sz="1800" b="0" strike="noStrike" spc="-1" dirty="0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1800" b="0" strike="noStrike" spc="-1" dirty="0">
                <a:solidFill>
                  <a:srgbClr val="000000"/>
                </a:solidFill>
                <a:latin typeface="Calibri"/>
              </a:rPr>
              <a:t> 								</a:t>
            </a:r>
            <a:r>
              <a:rPr lang="pt-PT" sz="1800" b="0" u="sng" strike="noStrike" spc="-1" dirty="0">
                <a:solidFill>
                  <a:srgbClr val="0563C1"/>
                </a:solidFill>
                <a:uFillTx/>
                <a:latin typeface="Calibri"/>
                <a:hlinkClick r:id="rId2"/>
              </a:rPr>
              <a:t>Documentação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899B1221-3C5C-2257-0993-D6763C2C7A6C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90D6CC-D95F-A255-26A5-1461006BC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1" y="1690200"/>
            <a:ext cx="3831291" cy="42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88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Strings: Métodos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D6C14C9-90AC-4C47-98A8-D03C23EFB9CE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23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871318" y="2468700"/>
            <a:ext cx="3624182" cy="31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635">
              <a:buClr>
                <a:srgbClr val="000000"/>
              </a:buClr>
            </a:pPr>
            <a:endParaRPr lang="pt-PT" sz="2400" spc="-1" dirty="0">
              <a:latin typeface="Calibri"/>
            </a:endParaRPr>
          </a:p>
          <a:p>
            <a:pPr marL="635">
              <a:buClr>
                <a:srgbClr val="000000"/>
              </a:buClr>
            </a:pPr>
            <a:r>
              <a:rPr lang="pt-PT" sz="2400" spc="-1" dirty="0">
                <a:latin typeface="Calibri"/>
              </a:rPr>
              <a:t>Os métodos utilizam-se da seguinte forma: </a:t>
            </a:r>
            <a:r>
              <a:rPr lang="pt-PT" sz="2400" spc="-1" dirty="0" err="1">
                <a:latin typeface="Calibri"/>
              </a:rPr>
              <a:t>nomeDaVar.método</a:t>
            </a:r>
            <a:r>
              <a:rPr lang="pt-PT" sz="2400" spc="-1" dirty="0">
                <a:latin typeface="Calibri"/>
              </a:rPr>
              <a:t>();</a:t>
            </a:r>
          </a:p>
          <a:p>
            <a:pPr marL="285750" indent="-285115">
              <a:buClr>
                <a:srgbClr val="000000"/>
              </a:buClr>
              <a:buFont typeface="Arial"/>
              <a:buChar char="•"/>
            </a:pPr>
            <a:endParaRPr lang="pt-PT" spc="-1" dirty="0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</a:pPr>
            <a:endParaRPr lang="pt-PT" sz="1800" b="0" strike="noStrike" spc="-1" dirty="0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899B1221-3C5C-2257-0993-D6763C2C7A6C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79552E-689F-B47A-D58C-09D3D66F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447" y="1690200"/>
            <a:ext cx="6972945" cy="430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1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FD629A48-CD94-4FFC-A3F2-D883914C4498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24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34" name="CustomShape 5"/>
          <p:cNvSpPr/>
          <p:nvPr/>
        </p:nvSpPr>
        <p:spPr>
          <a:xfrm>
            <a:off x="920880" y="2174760"/>
            <a:ext cx="10477080" cy="29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2400" spc="-1" dirty="0">
                <a:latin typeface="Arial"/>
              </a:rPr>
              <a:t>1. No teu </a:t>
            </a:r>
            <a:r>
              <a:rPr lang="pt-PT" sz="2400" spc="-1" dirty="0" err="1">
                <a:latin typeface="Arial"/>
              </a:rPr>
              <a:t>projecto</a:t>
            </a:r>
            <a:r>
              <a:rPr lang="pt-PT" sz="2400" spc="-1" dirty="0">
                <a:latin typeface="Arial"/>
              </a:rPr>
              <a:t>, no ficheiro JS, cria a seguinte constante </a:t>
            </a:r>
          </a:p>
          <a:p>
            <a:pPr>
              <a:lnSpc>
                <a:spcPct val="100000"/>
              </a:lnSpc>
            </a:pPr>
            <a:r>
              <a:rPr lang="en-US" sz="2400" spc="-1" dirty="0">
                <a:latin typeface="Arial"/>
              </a:rPr>
              <a:t>const message = "    TASTE THE RAINBOW!  "; </a:t>
            </a:r>
          </a:p>
          <a:p>
            <a:pPr>
              <a:lnSpc>
                <a:spcPct val="100000"/>
              </a:lnSpc>
            </a:pPr>
            <a:endParaRPr lang="en-US" sz="24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latin typeface="Arial"/>
              </a:rPr>
              <a:t>2. Sem </a:t>
            </a:r>
            <a:r>
              <a:rPr lang="en-US" sz="2400" b="0" strike="noStrike" spc="-1" dirty="0" err="1">
                <a:latin typeface="Arial"/>
              </a:rPr>
              <a:t>alterar</a:t>
            </a:r>
            <a:r>
              <a:rPr lang="en-US" sz="2400" b="0" strike="noStrike" spc="-1" dirty="0">
                <a:latin typeface="Arial"/>
              </a:rPr>
              <a:t> a </a:t>
            </a:r>
            <a:r>
              <a:rPr lang="en-US" sz="2400" spc="-1" dirty="0" err="1">
                <a:latin typeface="Arial"/>
              </a:rPr>
              <a:t>variável</a:t>
            </a:r>
            <a:r>
              <a:rPr lang="en-US" sz="2400" spc="-1" dirty="0">
                <a:latin typeface="Arial"/>
              </a:rPr>
              <a:t>, </a:t>
            </a:r>
            <a:r>
              <a:rPr lang="en-US" sz="2400" spc="-1" dirty="0" err="1">
                <a:latin typeface="Arial"/>
              </a:rPr>
              <a:t>defina</a:t>
            </a:r>
            <a:r>
              <a:rPr lang="en-US" sz="2400" spc="-1" dirty="0">
                <a:latin typeface="Arial"/>
              </a:rPr>
              <a:t> </a:t>
            </a:r>
            <a:r>
              <a:rPr lang="en-US" sz="2400" spc="-1" dirty="0" err="1">
                <a:latin typeface="Arial"/>
              </a:rPr>
              <a:t>uma</a:t>
            </a:r>
            <a:r>
              <a:rPr lang="en-US" sz="2400" spc="-1" dirty="0">
                <a:latin typeface="Arial"/>
              </a:rPr>
              <a:t> </a:t>
            </a:r>
            <a:r>
              <a:rPr lang="en-US" sz="2400" spc="-1" dirty="0" err="1">
                <a:latin typeface="Arial"/>
              </a:rPr>
              <a:t>variável</a:t>
            </a:r>
            <a:r>
              <a:rPr lang="en-US" sz="2400" spc="-1" dirty="0">
                <a:latin typeface="Arial"/>
              </a:rPr>
              <a:t> </a:t>
            </a:r>
            <a:r>
              <a:rPr lang="en-US" sz="2400" spc="-1" dirty="0" err="1">
                <a:latin typeface="Arial"/>
              </a:rPr>
              <a:t>chamada</a:t>
            </a:r>
            <a:r>
              <a:rPr lang="en-US" sz="2400" spc="-1" dirty="0">
                <a:latin typeface="Arial"/>
              </a:rPr>
              <a:t> whisper que é a </a:t>
            </a:r>
            <a:r>
              <a:rPr lang="en-US" sz="2400" spc="-1" dirty="0" err="1">
                <a:latin typeface="Arial"/>
              </a:rPr>
              <a:t>versão</a:t>
            </a:r>
            <a:r>
              <a:rPr lang="en-US" sz="2400" spc="-1" dirty="0">
                <a:latin typeface="Arial"/>
              </a:rPr>
              <a:t> </a:t>
            </a:r>
            <a:r>
              <a:rPr lang="en-US" sz="2400" spc="-1" dirty="0" err="1">
                <a:latin typeface="Arial"/>
              </a:rPr>
              <a:t>em</a:t>
            </a:r>
            <a:r>
              <a:rPr lang="en-US" sz="2400" spc="-1" dirty="0">
                <a:latin typeface="Arial"/>
              </a:rPr>
              <a:t> </a:t>
            </a:r>
            <a:r>
              <a:rPr lang="en-US" sz="2400" spc="-1" dirty="0" err="1">
                <a:latin typeface="Arial"/>
              </a:rPr>
              <a:t>letra</a:t>
            </a:r>
            <a:r>
              <a:rPr lang="en-US" sz="2400" spc="-1" dirty="0">
                <a:latin typeface="Arial"/>
              </a:rPr>
              <a:t> </a:t>
            </a:r>
            <a:r>
              <a:rPr lang="en-US" sz="2400" spc="-1" dirty="0" err="1">
                <a:latin typeface="Arial"/>
              </a:rPr>
              <a:t>pequena</a:t>
            </a:r>
            <a:r>
              <a:rPr lang="en-US" sz="2400" spc="-1" dirty="0">
                <a:latin typeface="Arial"/>
              </a:rPr>
              <a:t> e </a:t>
            </a:r>
            <a:r>
              <a:rPr lang="en-US" sz="2400" spc="-1" dirty="0" err="1">
                <a:latin typeface="Arial"/>
              </a:rPr>
              <a:t>sem</a:t>
            </a:r>
            <a:r>
              <a:rPr lang="en-US" sz="2400" spc="-1" dirty="0">
                <a:latin typeface="Arial"/>
              </a:rPr>
              <a:t> </a:t>
            </a:r>
            <a:r>
              <a:rPr lang="en-US" sz="2400" spc="-1" dirty="0" err="1">
                <a:latin typeface="Arial"/>
              </a:rPr>
              <a:t>espaços</a:t>
            </a:r>
            <a:r>
              <a:rPr lang="en-US" sz="2400" spc="-1" dirty="0">
                <a:latin typeface="Arial"/>
              </a:rPr>
              <a:t> no final e no </a:t>
            </a:r>
            <a:r>
              <a:rPr lang="en-US" sz="2400" spc="-1" dirty="0" err="1">
                <a:latin typeface="Arial"/>
              </a:rPr>
              <a:t>início</a:t>
            </a:r>
            <a:r>
              <a:rPr lang="en-US" sz="2400" spc="-1" dirty="0">
                <a:latin typeface="Arial"/>
              </a:rPr>
              <a:t> da message.</a:t>
            </a:r>
          </a:p>
          <a:p>
            <a:pPr>
              <a:lnSpc>
                <a:spcPct val="100000"/>
              </a:lnSpc>
            </a:pPr>
            <a:endParaRPr lang="en-US" sz="24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latin typeface="Arial"/>
              </a:rPr>
              <a:t>3. Faz console.log(whisper) para </a:t>
            </a:r>
            <a:r>
              <a:rPr lang="en-US" sz="2400" spc="-1" dirty="0" err="1">
                <a:latin typeface="Arial"/>
              </a:rPr>
              <a:t>verificar</a:t>
            </a:r>
            <a:r>
              <a:rPr lang="en-US" sz="2400" spc="-1" dirty="0">
                <a:latin typeface="Arial"/>
              </a:rPr>
              <a:t> se </a:t>
            </a:r>
            <a:r>
              <a:rPr lang="en-US" sz="2400" spc="-1" dirty="0" err="1">
                <a:latin typeface="Arial"/>
              </a:rPr>
              <a:t>está</a:t>
            </a:r>
            <a:r>
              <a:rPr lang="en-US" sz="2400" spc="-1" dirty="0">
                <a:latin typeface="Arial"/>
              </a:rPr>
              <a:t> </a:t>
            </a:r>
            <a:r>
              <a:rPr lang="en-US" sz="2400" spc="-1" dirty="0" err="1">
                <a:latin typeface="Arial"/>
              </a:rPr>
              <a:t>correcto</a:t>
            </a:r>
            <a:r>
              <a:rPr lang="en-US" sz="2400" spc="-1" dirty="0">
                <a:latin typeface="Arial"/>
              </a:rPr>
              <a:t>. </a:t>
            </a: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7D9C1188-DA17-4DF6-381C-0C2A9D5CAC5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Strings: Métodos c/argumentos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D6C14C9-90AC-4C47-98A8-D03C23EFB9CE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25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718918" y="1540321"/>
            <a:ext cx="3624182" cy="31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635">
              <a:buClr>
                <a:srgbClr val="000000"/>
              </a:buClr>
            </a:pPr>
            <a:endParaRPr lang="pt-PT" sz="2400" spc="-1" dirty="0">
              <a:latin typeface="Calibri"/>
            </a:endParaRPr>
          </a:p>
          <a:p>
            <a:pPr marL="635">
              <a:buClr>
                <a:srgbClr val="000000"/>
              </a:buClr>
            </a:pPr>
            <a:r>
              <a:rPr lang="pt-PT" sz="2400" spc="-1" dirty="0">
                <a:latin typeface="Calibri"/>
              </a:rPr>
              <a:t>Alguns métodos aceitam argumentos que modificam o seu comportamento. Estes argumentos são passados dentro dos (). </a:t>
            </a:r>
          </a:p>
          <a:p>
            <a:pPr marL="285750" indent="-285115">
              <a:buClr>
                <a:srgbClr val="000000"/>
              </a:buClr>
              <a:buFont typeface="Arial"/>
              <a:buChar char="•"/>
            </a:pPr>
            <a:endParaRPr lang="pt-PT" spc="-1" dirty="0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</a:pPr>
            <a:endParaRPr lang="pt-PT" sz="1800" b="0" strike="noStrike" spc="-1" dirty="0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899B1221-3C5C-2257-0993-D6763C2C7A6C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9E3A4C-45B7-A2B9-5166-F667E526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75" y="1623108"/>
            <a:ext cx="5849920" cy="41412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D0F489-11E9-E246-6B75-07605D22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8" y="4439169"/>
            <a:ext cx="5023285" cy="13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478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FD629A48-CD94-4FFC-A3F2-D883914C4498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26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34" name="CustomShape 5"/>
          <p:cNvSpPr/>
          <p:nvPr/>
        </p:nvSpPr>
        <p:spPr>
          <a:xfrm>
            <a:off x="920880" y="2174760"/>
            <a:ext cx="10477080" cy="29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pt-PT" sz="2000" spc="-1" dirty="0">
                <a:latin typeface="Arial"/>
              </a:rPr>
              <a:t>1. No teu </a:t>
            </a:r>
            <a:r>
              <a:rPr lang="pt-PT" sz="2000" spc="-1" dirty="0" err="1">
                <a:latin typeface="Arial"/>
              </a:rPr>
              <a:t>projecto</a:t>
            </a:r>
            <a:r>
              <a:rPr lang="pt-PT" sz="2000" spc="-1" dirty="0">
                <a:latin typeface="Arial"/>
              </a:rPr>
              <a:t>, no ficheiro JS, cria a seguinte constante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latin typeface="Arial"/>
              </a:rPr>
              <a:t>const word = “skateboard"; 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2. Sem </a:t>
            </a:r>
            <a:r>
              <a:rPr lang="en-US" sz="2000" b="0" strike="noStrike" spc="-1" dirty="0" err="1">
                <a:latin typeface="Arial"/>
              </a:rPr>
              <a:t>alterar</a:t>
            </a:r>
            <a:r>
              <a:rPr lang="en-US" sz="2000" b="0" strike="noStrike" spc="-1" dirty="0">
                <a:latin typeface="Arial"/>
              </a:rPr>
              <a:t> a </a:t>
            </a:r>
            <a:r>
              <a:rPr lang="en-US" sz="2000" spc="-1" dirty="0" err="1">
                <a:latin typeface="Arial"/>
              </a:rPr>
              <a:t>variável</a:t>
            </a:r>
            <a:r>
              <a:rPr lang="en-US" sz="2000" spc="-1" dirty="0">
                <a:latin typeface="Arial"/>
              </a:rPr>
              <a:t>, </a:t>
            </a:r>
            <a:r>
              <a:rPr lang="en-US" sz="2000" spc="-1" dirty="0" err="1">
                <a:latin typeface="Arial"/>
              </a:rPr>
              <a:t>usa</a:t>
            </a:r>
            <a:r>
              <a:rPr lang="en-US" sz="2000" spc="-1" dirty="0">
                <a:latin typeface="Arial"/>
              </a:rPr>
              <a:t> um </a:t>
            </a:r>
            <a:r>
              <a:rPr lang="en-US" sz="2000" spc="-1" dirty="0" err="1">
                <a:latin typeface="Arial"/>
              </a:rPr>
              <a:t>método</a:t>
            </a:r>
            <a:r>
              <a:rPr lang="en-US" sz="2000" spc="-1" dirty="0">
                <a:latin typeface="Arial"/>
              </a:rPr>
              <a:t> que retire a </a:t>
            </a:r>
            <a:r>
              <a:rPr lang="en-US" sz="2000" spc="-1" dirty="0" err="1">
                <a:latin typeface="Arial"/>
              </a:rPr>
              <a:t>parte</a:t>
            </a:r>
            <a:r>
              <a:rPr lang="en-US" sz="2000" spc="-1" dirty="0">
                <a:latin typeface="Arial"/>
              </a:rPr>
              <a:t> ‘board’ da const.</a:t>
            </a:r>
          </a:p>
          <a:p>
            <a:pPr>
              <a:lnSpc>
                <a:spcPct val="100000"/>
              </a:lnSpc>
            </a:pP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latin typeface="Arial"/>
              </a:rPr>
              <a:t>3. </a:t>
            </a:r>
            <a:r>
              <a:rPr lang="en-US" sz="2000" spc="-1" dirty="0" err="1">
                <a:latin typeface="Arial"/>
              </a:rPr>
              <a:t>Usando</a:t>
            </a:r>
            <a:r>
              <a:rPr lang="en-US" sz="2000" spc="-1" dirty="0">
                <a:latin typeface="Arial"/>
              </a:rPr>
              <a:t> o </a:t>
            </a:r>
            <a:r>
              <a:rPr lang="en-US" sz="2000" spc="-1" dirty="0" err="1">
                <a:latin typeface="Arial"/>
              </a:rPr>
              <a:t>método</a:t>
            </a:r>
            <a:r>
              <a:rPr lang="en-US" sz="2000" spc="-1" dirty="0">
                <a:latin typeface="Arial"/>
              </a:rPr>
              <a:t> replace, </a:t>
            </a:r>
            <a:r>
              <a:rPr lang="en-US" sz="2000" spc="-1" dirty="0" err="1">
                <a:latin typeface="Arial"/>
              </a:rPr>
              <a:t>substitua</a:t>
            </a:r>
            <a:r>
              <a:rPr lang="en-US" sz="2000" spc="-1" dirty="0">
                <a:latin typeface="Arial"/>
              </a:rPr>
              <a:t> o ‘o’ </a:t>
            </a:r>
            <a:r>
              <a:rPr lang="en-US" sz="2000" spc="-1" dirty="0" err="1">
                <a:latin typeface="Arial"/>
              </a:rPr>
              <a:t>por</a:t>
            </a:r>
            <a:r>
              <a:rPr lang="en-US" sz="2000" spc="-1" dirty="0">
                <a:latin typeface="Arial"/>
              </a:rPr>
              <a:t> e.</a:t>
            </a:r>
          </a:p>
          <a:p>
            <a:pPr>
              <a:lnSpc>
                <a:spcPct val="100000"/>
              </a:lnSpc>
            </a:pP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latin typeface="Arial"/>
              </a:rPr>
              <a:t>4. </a:t>
            </a:r>
            <a:r>
              <a:rPr lang="en-US" sz="2000" spc="-1" dirty="0" err="1">
                <a:latin typeface="Arial"/>
              </a:rPr>
              <a:t>Guarde</a:t>
            </a:r>
            <a:r>
              <a:rPr lang="en-US" sz="2000" spc="-1" dirty="0">
                <a:latin typeface="Arial"/>
              </a:rPr>
              <a:t> o </a:t>
            </a:r>
            <a:r>
              <a:rPr lang="en-US" sz="2000" spc="-1" dirty="0" err="1">
                <a:latin typeface="Arial"/>
              </a:rPr>
              <a:t>resultado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numa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variável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chamada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facialHair</a:t>
            </a:r>
            <a:r>
              <a:rPr lang="en-US" sz="2000" spc="-1" dirty="0">
                <a:latin typeface="Arial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latin typeface="Arial"/>
              </a:rPr>
              <a:t>5. Faz console.log(</a:t>
            </a:r>
            <a:r>
              <a:rPr lang="en-US" sz="2000" spc="-1" dirty="0" err="1">
                <a:latin typeface="Arial"/>
              </a:rPr>
              <a:t>facialHair</a:t>
            </a:r>
            <a:r>
              <a:rPr lang="en-US" sz="2000" spc="-1" dirty="0">
                <a:latin typeface="Arial"/>
              </a:rPr>
              <a:t>) para </a:t>
            </a:r>
            <a:r>
              <a:rPr lang="en-US" sz="2000" spc="-1" dirty="0" err="1">
                <a:latin typeface="Arial"/>
              </a:rPr>
              <a:t>verificar</a:t>
            </a:r>
            <a:r>
              <a:rPr lang="en-US" sz="2000" spc="-1" dirty="0">
                <a:latin typeface="Arial"/>
              </a:rPr>
              <a:t> se </a:t>
            </a:r>
            <a:r>
              <a:rPr lang="en-US" sz="2000" spc="-1" dirty="0" err="1">
                <a:latin typeface="Arial"/>
              </a:rPr>
              <a:t>está</a:t>
            </a:r>
            <a:r>
              <a:rPr lang="en-US" sz="2000" spc="-1" dirty="0">
                <a:latin typeface="Arial"/>
              </a:rPr>
              <a:t> </a:t>
            </a:r>
            <a:r>
              <a:rPr lang="en-US" sz="2000" spc="-1" dirty="0" err="1">
                <a:latin typeface="Arial"/>
              </a:rPr>
              <a:t>correcto</a:t>
            </a:r>
            <a:r>
              <a:rPr lang="en-US" sz="2000" spc="-1" dirty="0">
                <a:latin typeface="Arial"/>
              </a:rPr>
              <a:t>. </a:t>
            </a:r>
            <a:endParaRPr lang="pt-PT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7D9C1188-DA17-4DF6-381C-0C2A9D5CAC5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45993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String Template Literals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D6C14C9-90AC-4C47-98A8-D03C23EFB9CE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27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718918" y="1540321"/>
            <a:ext cx="10863482" cy="31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3535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2400" spc="-1" dirty="0">
                <a:latin typeface="Calibri"/>
              </a:rPr>
              <a:t>É uma forma de, dentro de uma </a:t>
            </a:r>
            <a:r>
              <a:rPr lang="pt-PT" sz="2400" spc="-1" dirty="0" err="1">
                <a:latin typeface="Calibri"/>
              </a:rPr>
              <a:t>string</a:t>
            </a:r>
            <a:r>
              <a:rPr lang="pt-PT" sz="2400" spc="-1" dirty="0">
                <a:latin typeface="Calibri"/>
              </a:rPr>
              <a:t>, calcularmos e apresentarmos algo automaticamente.</a:t>
            </a:r>
            <a:endParaRPr lang="pt-PT" spc="-1" dirty="0">
              <a:latin typeface="Calibri"/>
            </a:endParaRPr>
          </a:p>
          <a:p>
            <a:pPr marL="343535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PT" sz="2400" b="0" strike="noStrike" spc="-1" dirty="0">
              <a:latin typeface="Calibri"/>
            </a:endParaRPr>
          </a:p>
          <a:p>
            <a:pPr marL="343535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2400" spc="-1" dirty="0">
                <a:latin typeface="Calibri"/>
              </a:rPr>
              <a:t>As </a:t>
            </a:r>
            <a:r>
              <a:rPr lang="pt-PT" sz="2400" spc="-1" dirty="0" err="1">
                <a:latin typeface="Calibri"/>
              </a:rPr>
              <a:t>strings</a:t>
            </a:r>
            <a:r>
              <a:rPr lang="pt-PT" sz="2400" spc="-1" dirty="0">
                <a:latin typeface="Calibri"/>
              </a:rPr>
              <a:t> </a:t>
            </a:r>
            <a:r>
              <a:rPr lang="pt-PT" sz="2400" spc="-1" dirty="0" err="1">
                <a:latin typeface="Calibri"/>
              </a:rPr>
              <a:t>template</a:t>
            </a:r>
            <a:r>
              <a:rPr lang="pt-PT" sz="2400" spc="-1" dirty="0">
                <a:latin typeface="Calibri"/>
              </a:rPr>
              <a:t> têm que ser usadas entre   ` `  .</a:t>
            </a:r>
          </a:p>
          <a:p>
            <a:pPr marL="343535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PT" sz="2400" b="0" strike="noStrike" spc="-1" dirty="0">
              <a:latin typeface="Calibri"/>
            </a:endParaRPr>
          </a:p>
          <a:p>
            <a:pPr marL="343535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2400" b="0" strike="noStrike" spc="-1" dirty="0">
                <a:latin typeface="Calibri"/>
              </a:rPr>
              <a:t>São úteis para simplificar e  não termos que </a:t>
            </a:r>
            <a:r>
              <a:rPr lang="pt-PT" sz="2400" spc="-1" dirty="0">
                <a:latin typeface="Calibri"/>
              </a:rPr>
              <a:t>concatenar constantemente variáveis.</a:t>
            </a:r>
            <a:endParaRPr lang="pt-PT" sz="2400" b="0" strike="noStrike" spc="-1" dirty="0">
              <a:latin typeface="Calibri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899B1221-3C5C-2257-0993-D6763C2C7A6C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2E2478-E6C7-ACA5-0FF4-3B12B908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29" y="4355258"/>
            <a:ext cx="9058199" cy="102228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7E13285-FD13-AE8B-BABB-9958C84BF655}"/>
              </a:ext>
            </a:extLst>
          </p:cNvPr>
          <p:cNvSpPr/>
          <p:nvPr/>
        </p:nvSpPr>
        <p:spPr>
          <a:xfrm>
            <a:off x="7266065" y="4093031"/>
            <a:ext cx="1589314" cy="97971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14645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  <a:ea typeface="Calibri Light"/>
              </a:rPr>
              <a:t>Null e Undefinied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916BE4A-C96F-4D71-9421-3C37D9D2A7FB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28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5"/>
          <p:cNvSpPr/>
          <p:nvPr/>
        </p:nvSpPr>
        <p:spPr>
          <a:xfrm>
            <a:off x="659176" y="2514240"/>
            <a:ext cx="5377664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pt-PT" sz="28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Undefinied</a:t>
            </a:r>
            <a:r>
              <a:rPr lang="pt-PT" sz="28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: </a:t>
            </a: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variável desconhecida</a:t>
            </a:r>
            <a:r>
              <a:rPr lang="pt-PT" sz="2800" spc="-1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“não sei o que </a:t>
            </a:r>
            <a:r>
              <a:rPr lang="pt-PT" sz="2800" spc="-1" dirty="0">
                <a:solidFill>
                  <a:srgbClr val="000000"/>
                </a:solidFill>
                <a:latin typeface="Calibri"/>
                <a:ea typeface="Calibri"/>
              </a:rPr>
              <a:t>é isso”.</a:t>
            </a:r>
            <a:endParaRPr lang="pt-PT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28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Null</a:t>
            </a:r>
            <a:r>
              <a:rPr lang="pt-PT" sz="28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pt-PT" sz="2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não existe, está vazio.</a:t>
            </a:r>
          </a:p>
          <a:p>
            <a:pPr>
              <a:lnSpc>
                <a:spcPct val="100000"/>
              </a:lnSpc>
            </a:pPr>
            <a:r>
              <a:rPr lang="pt-PT" sz="2800" spc="-1" dirty="0">
                <a:solidFill>
                  <a:srgbClr val="000000"/>
                </a:solidFill>
                <a:latin typeface="Calibri"/>
                <a:ea typeface="Calibri"/>
              </a:rPr>
              <a:t>“essa variável não tem nada”.</a:t>
            </a:r>
            <a:endParaRPr lang="pt-PT" sz="2800" b="0" strike="noStrike" spc="-1" dirty="0">
              <a:latin typeface="Arial"/>
            </a:endParaRPr>
          </a:p>
        </p:txBody>
      </p:sp>
      <p:pic>
        <p:nvPicPr>
          <p:cNvPr id="240" name="Picture 11"/>
          <p:cNvPicPr/>
          <p:nvPr/>
        </p:nvPicPr>
        <p:blipFill>
          <a:blip r:embed="rId2"/>
          <a:stretch/>
        </p:blipFill>
        <p:spPr>
          <a:xfrm>
            <a:off x="6423120" y="1756440"/>
            <a:ext cx="4794840" cy="2052000"/>
          </a:xfrm>
          <a:prstGeom prst="rect">
            <a:avLst/>
          </a:prstGeom>
          <a:ln>
            <a:noFill/>
          </a:ln>
        </p:spPr>
      </p:pic>
      <p:pic>
        <p:nvPicPr>
          <p:cNvPr id="241" name="Picture 12"/>
          <p:cNvPicPr/>
          <p:nvPr/>
        </p:nvPicPr>
        <p:blipFill>
          <a:blip r:embed="rId3"/>
          <a:stretch/>
        </p:blipFill>
        <p:spPr>
          <a:xfrm>
            <a:off x="6857640" y="3989880"/>
            <a:ext cx="3839400" cy="2553120"/>
          </a:xfrm>
          <a:prstGeom prst="rect">
            <a:avLst/>
          </a:prstGeom>
          <a:ln>
            <a:noFill/>
          </a:ln>
        </p:spPr>
      </p:pic>
      <p:sp>
        <p:nvSpPr>
          <p:cNvPr id="4" name="TextShape 3">
            <a:extLst>
              <a:ext uri="{FF2B5EF4-FFF2-40B4-BE49-F238E27FC236}">
                <a16:creationId xmlns:a16="http://schemas.microsoft.com/office/drawing/2014/main" id="{EDF8A1F3-FEB4-414B-B90F-813FEBC3894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  <a:ea typeface="Calibri Light"/>
              </a:rPr>
              <a:t>Math Object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916BE4A-C96F-4D71-9421-3C37D9D2A7FB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29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2006092" y="1588632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5"/>
          <p:cNvSpPr/>
          <p:nvPr/>
        </p:nvSpPr>
        <p:spPr>
          <a:xfrm>
            <a:off x="3232816" y="1724240"/>
            <a:ext cx="5377664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pt-PT" sz="2800" spc="-1" dirty="0">
                <a:latin typeface="Arial"/>
              </a:rPr>
              <a:t>Conjunto de propriedades e métodos matemáticos. Usa-se evocando o </a:t>
            </a:r>
            <a:r>
              <a:rPr lang="pt-PT" sz="2800" spc="-1" dirty="0" err="1">
                <a:latin typeface="Arial"/>
              </a:rPr>
              <a:t>Math.método</a:t>
            </a:r>
            <a:r>
              <a:rPr lang="pt-PT" sz="2800" spc="-1" dirty="0">
                <a:latin typeface="Arial"/>
              </a:rPr>
              <a:t>().</a:t>
            </a:r>
            <a:endParaRPr lang="pt-PT" sz="2800" b="0" strike="noStrike" spc="-1" dirty="0">
              <a:latin typeface="Arial"/>
            </a:endParaRP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EDF8A1F3-FEB4-414B-B90F-813FEBC3894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84B9EDD-EA50-4D9E-2F82-1743407BE66D}"/>
              </a:ext>
            </a:extLst>
          </p:cNvPr>
          <p:cNvSpPr txBox="1"/>
          <p:nvPr/>
        </p:nvSpPr>
        <p:spPr>
          <a:xfrm>
            <a:off x="7794172" y="4381064"/>
            <a:ext cx="23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Documentação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1A25BD-FE57-AEF8-80FE-85CB3638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" y="3373387"/>
            <a:ext cx="5039786" cy="26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728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F9C3841-1605-47AF-B161-FE99B4CC686B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751114" y="1911908"/>
            <a:ext cx="10842171" cy="31064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0E70C301-7B30-B056-DA53-2F26414691DB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3" name="Imagem 2" descr="Uma imagem com texto, vestuário, desenho, rapaz">
            <a:extLst>
              <a:ext uri="{FF2B5EF4-FFF2-40B4-BE49-F238E27FC236}">
                <a16:creationId xmlns:a16="http://schemas.microsoft.com/office/drawing/2014/main" id="{BEB45422-639E-88EA-5B89-CDFBFE354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16" y="293656"/>
            <a:ext cx="6062864" cy="60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519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Console.log, Alert e Prompt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9F919CD-167C-43C8-ACBE-ECC75AFB0BEE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30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4818EF9F-6429-4CC8-15F7-3206B81256A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5AD30D-A169-B221-F6D0-E6A300D9790C}"/>
              </a:ext>
            </a:extLst>
          </p:cNvPr>
          <p:cNvSpPr txBox="1"/>
          <p:nvPr/>
        </p:nvSpPr>
        <p:spPr>
          <a:xfrm>
            <a:off x="925286" y="2046514"/>
            <a:ext cx="5400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partir de agora iremos passar da consola para o nosso script no </a:t>
            </a:r>
            <a:r>
              <a:rPr lang="pt-PT" dirty="0" err="1"/>
              <a:t>projecto</a:t>
            </a:r>
            <a:r>
              <a:rPr lang="pt-PT" dirty="0"/>
              <a:t>, e para isso será útil saber formas de interagir com o browser.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console.log() -&gt; imprime os argumentos na Consola. Podemos também usar o </a:t>
            </a:r>
            <a:r>
              <a:rPr lang="pt-PT" dirty="0" err="1"/>
              <a:t>console.error</a:t>
            </a:r>
            <a:r>
              <a:rPr lang="pt-PT" dirty="0"/>
              <a:t>(), </a:t>
            </a:r>
            <a:r>
              <a:rPr lang="pt-PT" dirty="0" err="1"/>
              <a:t>console.warn</a:t>
            </a:r>
            <a:r>
              <a:rPr lang="pt-PT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alert</a:t>
            </a:r>
            <a:r>
              <a:rPr lang="pt-PT" dirty="0"/>
              <a:t>()-&gt; imprime um </a:t>
            </a:r>
            <a:r>
              <a:rPr lang="pt-PT" dirty="0" err="1"/>
              <a:t>popup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prompt</a:t>
            </a:r>
            <a:r>
              <a:rPr lang="pt-PT" dirty="0"/>
              <a:t>()-&gt; abre numa caixa que possibilita o </a:t>
            </a:r>
            <a:r>
              <a:rPr lang="pt-PT" dirty="0" err="1"/>
              <a:t>user</a:t>
            </a:r>
            <a:r>
              <a:rPr lang="pt-PT" dirty="0"/>
              <a:t> colocar dados. Podemos pegar nesses dados e assignar a uma variável. </a:t>
            </a:r>
          </a:p>
          <a:p>
            <a:r>
              <a:rPr lang="pt-PT" dirty="0">
                <a:solidFill>
                  <a:srgbClr val="FF0000"/>
                </a:solidFill>
              </a:rPr>
              <a:t>    Estes dados são recebidos sempre como </a:t>
            </a:r>
            <a:r>
              <a:rPr lang="pt-PT" dirty="0" err="1">
                <a:solidFill>
                  <a:srgbClr val="FF0000"/>
                </a:solidFill>
              </a:rPr>
              <a:t>string</a:t>
            </a:r>
            <a:r>
              <a:rPr lang="pt-PT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0B8998-1AE5-7F8F-E09A-CC810846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417" y="2547716"/>
            <a:ext cx="5363519" cy="246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468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838080" y="343269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pt-BR" sz="4400" b="1" strike="noStrike" spc="-1" dirty="0">
              <a:solidFill>
                <a:srgbClr val="000000"/>
              </a:solidFill>
              <a:latin typeface="Calibri Light"/>
              <a:ea typeface="Calibri Light"/>
            </a:endParaRPr>
          </a:p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Console.log, Alert e Prompt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9F919CD-167C-43C8-ACBE-ECC75AFB0BEE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31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4818EF9F-6429-4CC8-15F7-3206B81256A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5AD30D-A169-B221-F6D0-E6A300D9790C}"/>
              </a:ext>
            </a:extLst>
          </p:cNvPr>
          <p:cNvSpPr txBox="1"/>
          <p:nvPr/>
        </p:nvSpPr>
        <p:spPr>
          <a:xfrm>
            <a:off x="925286" y="2046514"/>
            <a:ext cx="5400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F6D88B1-AF36-760F-67CE-775BD726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36" y="1568211"/>
            <a:ext cx="6747728" cy="25969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27A3B76-E30F-81B9-0F61-13D96726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6" y="4557364"/>
            <a:ext cx="4280120" cy="15494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73D648-361D-B30A-D480-ABB9E6E46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15" y="4557363"/>
            <a:ext cx="2631686" cy="1815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A3A62EC-39A0-4735-9C3D-4C73DD8C5F70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32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7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58" name="CustomShape 5"/>
          <p:cNvSpPr/>
          <p:nvPr/>
        </p:nvSpPr>
        <p:spPr>
          <a:xfrm>
            <a:off x="920880" y="2174760"/>
            <a:ext cx="10477080" cy="25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Pergunta ao utilizador através do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Prompt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o primeiro e o último nome (em duas caixas diferentes) e coloque os mesmos em variáveis.</a:t>
            </a: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Apresenta através de um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alert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('Olá',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nomeDaPessoa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);</a:t>
            </a: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A30503AE-919B-E35C-BC5E-89BD2DC58BE3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6060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Decision Making 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5D0117E1-93E0-4DDC-B7D4-A705BAFDB71B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33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5221382" y="1948362"/>
            <a:ext cx="5559480" cy="118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pt-PT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Processo de tomar decisões de acordo com os inputs do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User</a:t>
            </a:r>
            <a:r>
              <a:rPr lang="pt-PT" sz="2000" spc="-1" dirty="0">
                <a:solidFill>
                  <a:srgbClr val="000000"/>
                </a:solidFill>
                <a:latin typeface="Calibri"/>
                <a:ea typeface="Calibri"/>
              </a:rPr>
              <a:t>, </a:t>
            </a:r>
            <a:r>
              <a:rPr lang="pt-PT" sz="2000" spc="-1" dirty="0" err="1">
                <a:solidFill>
                  <a:srgbClr val="000000"/>
                </a:solidFill>
                <a:latin typeface="Calibri"/>
                <a:ea typeface="Calibri"/>
              </a:rPr>
              <a:t>interactividade</a:t>
            </a:r>
            <a:r>
              <a:rPr lang="pt-PT" sz="2000" spc="-1" dirty="0">
                <a:solidFill>
                  <a:srgbClr val="000000"/>
                </a:solidFill>
                <a:latin typeface="Calibri"/>
                <a:ea typeface="Calibri"/>
              </a:rPr>
              <a:t> Browser /utilizador.</a:t>
            </a:r>
            <a:endParaRPr lang="pt-PT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Exemplos: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2000" spc="-1" dirty="0">
                <a:solidFill>
                  <a:srgbClr val="000000"/>
                </a:solidFill>
                <a:latin typeface="Calibri"/>
                <a:ea typeface="Calibri"/>
              </a:rPr>
              <a:t>Tratar pelo nome,  caso o utilizador tenha colocado um.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input que pede o nome e idade do </a:t>
            </a:r>
            <a:r>
              <a:rPr lang="pt-PT" sz="2000" spc="-1" dirty="0">
                <a:solidFill>
                  <a:srgbClr val="000000"/>
                </a:solidFill>
                <a:latin typeface="Calibri"/>
                <a:ea typeface="Calibri"/>
              </a:rPr>
              <a:t>utilizador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 Se idade &gt; 30, trata por Senhor/ Senhora, se menor por menino/menina.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Mostrar comentários no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Instragram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caso haja</a:t>
            </a:r>
          </a:p>
          <a:p>
            <a:r>
              <a:rPr lang="pt-PT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…. </a:t>
            </a:r>
          </a:p>
          <a:p>
            <a:pPr>
              <a:lnSpc>
                <a:spcPct val="100000"/>
              </a:lnSpc>
            </a:pPr>
            <a:endParaRPr lang="pt-PT" sz="2000" b="0" strike="noStrike" spc="-1" dirty="0">
              <a:latin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EF599580-B77C-37CC-E5FD-578C8C989668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4" name="Gráfico 3" descr="Gráfico de decisões destaque">
            <a:extLst>
              <a:ext uri="{FF2B5EF4-FFF2-40B4-BE49-F238E27FC236}">
                <a16:creationId xmlns:a16="http://schemas.microsoft.com/office/drawing/2014/main" id="{A5FBC796-215E-0518-3DD3-6DB9FD0DD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080" y="1946566"/>
            <a:ext cx="3233058" cy="3233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  <a:ea typeface="Calibri Light"/>
              </a:rPr>
              <a:t>Condicionais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5D0117E1-93E0-4DDC-B7D4-A705BAFDB71B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34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EF599580-B77C-37CC-E5FD-578C8C989668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38E9F1F-E3E2-57CA-17C9-C82AAEAB1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9" y="2195802"/>
            <a:ext cx="5092962" cy="21591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BACD050-DFAA-951C-C7F4-5951A016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91" y="1963880"/>
            <a:ext cx="5750507" cy="370198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E1A95AA-0432-FBAB-0242-B92455D0D92D}"/>
              </a:ext>
            </a:extLst>
          </p:cNvPr>
          <p:cNvSpPr txBox="1"/>
          <p:nvPr/>
        </p:nvSpPr>
        <p:spPr>
          <a:xfrm>
            <a:off x="1514308" y="5045573"/>
            <a:ext cx="234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/>
              </a:rPr>
              <a:t>Documentação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51085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  <a:ea typeface="Calibri Light"/>
              </a:rPr>
              <a:t>Decision Making : </a:t>
            </a:r>
            <a:br>
              <a:rPr/>
            </a:br>
            <a:r>
              <a:rPr lang="pt-BR" sz="4400" b="1" strike="noStrike" spc="-1">
                <a:solidFill>
                  <a:srgbClr val="000000"/>
                </a:solidFill>
                <a:latin typeface="Calibri Light"/>
                <a:ea typeface="Calibri Light"/>
              </a:rPr>
              <a:t>Switch Case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22D6062-2B4C-4050-82DA-8AE168998C60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35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8290800" y="3012840"/>
            <a:ext cx="182952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u="sng" strike="noStrike" spc="-1">
                <a:solidFill>
                  <a:srgbClr val="0563C1"/>
                </a:solidFill>
                <a:uFillTx/>
                <a:latin typeface="Calibri"/>
                <a:ea typeface="Calibri"/>
                <a:hlinkClick r:id="rId2"/>
              </a:rPr>
              <a:t>Documentação</a:t>
            </a: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3"/>
          <a:stretch/>
        </p:blipFill>
        <p:spPr>
          <a:xfrm>
            <a:off x="573480" y="1944000"/>
            <a:ext cx="7194600" cy="3992760"/>
          </a:xfrm>
          <a:prstGeom prst="rect">
            <a:avLst/>
          </a:prstGeom>
          <a:ln>
            <a:noFill/>
          </a:ln>
        </p:spPr>
      </p:pic>
      <p:sp>
        <p:nvSpPr>
          <p:cNvPr id="2" name="TextShape 3">
            <a:extLst>
              <a:ext uri="{FF2B5EF4-FFF2-40B4-BE49-F238E27FC236}">
                <a16:creationId xmlns:a16="http://schemas.microsoft.com/office/drawing/2014/main" id="{29297B0A-9FDB-0721-D608-3704878B3F3B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36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Pergunta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ao utilizador através do 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Prompt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que dia da semana é e coloca  numa variável.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Se a resposta for Sexta, apresenta o texto '</a:t>
            </a:r>
            <a:r>
              <a:rPr lang="pt-PT" sz="24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yay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sobrevivemos a mais uma semana'. Caso contrário, coloca uma mensagem à tua escolha.</a:t>
            </a:r>
            <a:endParaRPr lang="pt-PT" sz="2400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 Através do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prompt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, peça ao utilizador uma password com pelo menos 6 caracteres.. Caso a mesma não cumpra as condições, informe o mesmo, dizendo que a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pass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 é inválida.</a:t>
            </a:r>
          </a:p>
          <a:p>
            <a:pPr marL="457200"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Repita a alínea 1 usando um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Switch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 / Case e personalizando com várias opções.</a:t>
            </a:r>
          </a:p>
          <a:p>
            <a:pPr marL="457200"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81A7D049-6671-4F61-2121-A8859FAE1DE6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Arrays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1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37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3BF0F-3E62-B058-41E3-7D0EF47CACA4}"/>
              </a:ext>
            </a:extLst>
          </p:cNvPr>
          <p:cNvSpPr txBox="1"/>
          <p:nvPr/>
        </p:nvSpPr>
        <p:spPr>
          <a:xfrm>
            <a:off x="919975" y="1904999"/>
            <a:ext cx="344758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Colecção</a:t>
            </a:r>
            <a:r>
              <a:rPr lang="en-US" sz="2000" dirty="0"/>
              <a:t> de dados </a:t>
            </a:r>
            <a:r>
              <a:rPr lang="en-US" sz="2000" dirty="0" err="1"/>
              <a:t>ordenada</a:t>
            </a:r>
            <a:r>
              <a:rPr lang="en-US" sz="2000" dirty="0"/>
              <a:t>. </a:t>
            </a:r>
          </a:p>
          <a:p>
            <a:r>
              <a:rPr lang="en-US" sz="2000" dirty="0"/>
              <a:t>     Ex: array de </a:t>
            </a:r>
            <a:r>
              <a:rPr lang="en-US" sz="2000" dirty="0" err="1"/>
              <a:t>dias</a:t>
            </a:r>
            <a:r>
              <a:rPr lang="en-US" sz="2000" dirty="0"/>
              <a:t> da </a:t>
            </a:r>
            <a:r>
              <a:rPr lang="en-US" sz="2000" dirty="0" err="1"/>
              <a:t>semana</a:t>
            </a:r>
            <a:r>
              <a:rPr lang="en-US" sz="2000" dirty="0"/>
              <a:t>, de </a:t>
            </a:r>
            <a:r>
              <a:rPr lang="en-US" sz="2000" dirty="0" err="1"/>
              <a:t>músicas</a:t>
            </a:r>
            <a:r>
              <a:rPr lang="en-US" sz="2000" dirty="0"/>
              <a:t> </a:t>
            </a:r>
            <a:r>
              <a:rPr lang="en-US" sz="2000" dirty="0" err="1"/>
              <a:t>numa</a:t>
            </a:r>
            <a:r>
              <a:rPr lang="en-US" sz="2000" dirty="0"/>
              <a:t> playlist.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Declaração</a:t>
            </a:r>
            <a:r>
              <a:rPr lang="en-US" sz="2000" dirty="0"/>
              <a:t>: let </a:t>
            </a:r>
            <a:r>
              <a:rPr lang="en-US" sz="2000" dirty="0" err="1"/>
              <a:t>daysOfWeek</a:t>
            </a:r>
            <a:r>
              <a:rPr lang="en-US" sz="2000" dirty="0"/>
              <a:t> = [];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Tal </a:t>
            </a:r>
            <a:r>
              <a:rPr lang="en-US" sz="2000" dirty="0" err="1"/>
              <a:t>como</a:t>
            </a:r>
            <a:r>
              <a:rPr lang="en-US" sz="2000" dirty="0"/>
              <a:t> as strings, </a:t>
            </a:r>
            <a:r>
              <a:rPr lang="en-US" sz="2000" dirty="0" err="1"/>
              <a:t>também</a:t>
            </a:r>
            <a:r>
              <a:rPr lang="en-US" sz="2000" dirty="0"/>
              <a:t> </a:t>
            </a:r>
            <a:r>
              <a:rPr lang="en-US" sz="2000" dirty="0" err="1"/>
              <a:t>têm</a:t>
            </a:r>
            <a:r>
              <a:rPr lang="en-US" sz="2000" dirty="0"/>
              <a:t> um index e um length.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544E6A-D69F-5114-1654-05537651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80" y="2085280"/>
            <a:ext cx="7701479" cy="2038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7E15DF-17CC-16C2-107D-75ED851B8583}"/>
              </a:ext>
            </a:extLst>
          </p:cNvPr>
          <p:cNvSpPr txBox="1"/>
          <p:nvPr/>
        </p:nvSpPr>
        <p:spPr>
          <a:xfrm>
            <a:off x="4925122" y="5250365"/>
            <a:ext cx="18492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3"/>
              </a:rPr>
              <a:t>Documentação</a:t>
            </a:r>
            <a:endParaRPr lang="en-US"/>
          </a:p>
        </p:txBody>
      </p:sp>
      <p:sp>
        <p:nvSpPr>
          <p:cNvPr id="6" name="TextShape 3">
            <a:extLst>
              <a:ext uri="{FF2B5EF4-FFF2-40B4-BE49-F238E27FC236}">
                <a16:creationId xmlns:a16="http://schemas.microsoft.com/office/drawing/2014/main" id="{41FE0E59-8166-E4AE-F651-3B78FF81517E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6771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Modificar 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arrays</a:t>
            </a:r>
            <a:endParaRPr lang="pt-BR" sz="4400" b="1" strike="noStrike" spc="-1" err="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38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3BF0F-3E62-B058-41E3-7D0EF47CACA4}"/>
              </a:ext>
            </a:extLst>
          </p:cNvPr>
          <p:cNvSpPr txBox="1"/>
          <p:nvPr/>
        </p:nvSpPr>
        <p:spPr>
          <a:xfrm>
            <a:off x="2732048" y="1923584"/>
            <a:ext cx="62353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Através</a:t>
            </a:r>
            <a:r>
              <a:rPr lang="en-US"/>
              <a:t> do index </a:t>
            </a:r>
            <a:r>
              <a:rPr lang="en-US" err="1"/>
              <a:t>podemos</a:t>
            </a:r>
            <a:r>
              <a:rPr lang="en-US"/>
              <a:t> </a:t>
            </a:r>
            <a:r>
              <a:rPr lang="en-US" err="1"/>
              <a:t>reasignar</a:t>
            </a:r>
            <a:r>
              <a:rPr lang="en-US"/>
              <a:t> um valor, </a:t>
            </a:r>
            <a:r>
              <a:rPr lang="en-US" err="1"/>
              <a:t>adicionar</a:t>
            </a:r>
            <a:r>
              <a:rPr lang="en-US"/>
              <a:t>, etc..</a:t>
            </a:r>
          </a:p>
          <a:p>
            <a:r>
              <a:rPr lang="en-US" b="1" err="1">
                <a:solidFill>
                  <a:srgbClr val="FF0000"/>
                </a:solidFill>
              </a:rPr>
              <a:t>Nas</a:t>
            </a:r>
            <a:r>
              <a:rPr lang="en-US" b="1">
                <a:solidFill>
                  <a:srgbClr val="FF0000"/>
                </a:solidFill>
              </a:rPr>
              <a:t> strings </a:t>
            </a:r>
            <a:r>
              <a:rPr lang="en-US" b="1" err="1">
                <a:solidFill>
                  <a:srgbClr val="FF0000"/>
                </a:solidFill>
              </a:rPr>
              <a:t>não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 b="1" err="1">
                <a:solidFill>
                  <a:srgbClr val="FF0000"/>
                </a:solidFill>
              </a:rPr>
              <a:t>podemos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 b="1" err="1">
                <a:solidFill>
                  <a:srgbClr val="FF0000"/>
                </a:solidFill>
              </a:rPr>
              <a:t>fazer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 b="1" err="1">
                <a:solidFill>
                  <a:srgbClr val="FF0000"/>
                </a:solidFill>
              </a:rPr>
              <a:t>estas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 b="1" err="1">
                <a:solidFill>
                  <a:srgbClr val="FF0000"/>
                </a:solidFill>
              </a:rPr>
              <a:t>operações</a:t>
            </a:r>
            <a:r>
              <a:rPr lang="en-US" b="1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DAE8B3-CA26-8B5C-8427-0BEA0343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03" y="3424927"/>
            <a:ext cx="9480393" cy="2703024"/>
          </a:xfrm>
          <a:prstGeom prst="rect">
            <a:avLst/>
          </a:prstGeom>
        </p:spPr>
      </p:pic>
      <p:sp>
        <p:nvSpPr>
          <p:cNvPr id="4" name="TextShape 3">
            <a:extLst>
              <a:ext uri="{FF2B5EF4-FFF2-40B4-BE49-F238E27FC236}">
                <a16:creationId xmlns:a16="http://schemas.microsoft.com/office/drawing/2014/main" id="{A141A93C-886C-C67E-7470-0FA3A7499C39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24862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Arrays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: Métodos</a:t>
            </a:r>
            <a:endParaRPr lang="pt-BR" sz="4400" b="1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39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26606-6358-7C30-19C4-1198E19D41F9}"/>
              </a:ext>
            </a:extLst>
          </p:cNvPr>
          <p:cNvSpPr txBox="1"/>
          <p:nvPr/>
        </p:nvSpPr>
        <p:spPr>
          <a:xfrm>
            <a:off x="836341" y="1877121"/>
            <a:ext cx="785231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Da </a:t>
            </a:r>
            <a:r>
              <a:rPr lang="en-US" dirty="0" err="1"/>
              <a:t>mesma</a:t>
            </a:r>
            <a:r>
              <a:rPr lang="en-US" dirty="0"/>
              <a:t> forma que </a:t>
            </a:r>
            <a:r>
              <a:rPr lang="en-US" dirty="0" err="1"/>
              <a:t>ocorria</a:t>
            </a:r>
            <a:r>
              <a:rPr lang="en-US" dirty="0"/>
              <a:t> com as strings, </a:t>
            </a:r>
            <a:r>
              <a:rPr lang="en-US" dirty="0" err="1"/>
              <a:t>temos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interminável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métodos</a:t>
            </a:r>
            <a:r>
              <a:rPr lang="en-US" dirty="0"/>
              <a:t> de Arrays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>
                <a:hlinkClick r:id="rId2"/>
              </a:rPr>
              <a:t>documentação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modificar</a:t>
            </a:r>
            <a:r>
              <a:rPr lang="en-US" dirty="0"/>
              <a:t> arrays: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Push: </a:t>
            </a:r>
            <a:r>
              <a:rPr lang="en-US" dirty="0" err="1"/>
              <a:t>adiciona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fim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Pop: remove do </a:t>
            </a:r>
            <a:r>
              <a:rPr lang="en-US" dirty="0" err="1"/>
              <a:t>fim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Shift: remove do </a:t>
            </a:r>
            <a:r>
              <a:rPr lang="en-US" dirty="0" err="1"/>
              <a:t>início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Unshift: </a:t>
            </a:r>
            <a:r>
              <a:rPr lang="en-US" dirty="0" err="1"/>
              <a:t>adiciona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Início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FDF73AE-6169-CDED-D4B8-72E2249A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678" y="2822898"/>
            <a:ext cx="7358422" cy="2979188"/>
          </a:xfrm>
          <a:prstGeom prst="rect">
            <a:avLst/>
          </a:prstGeom>
        </p:spPr>
      </p:pic>
      <p:sp>
        <p:nvSpPr>
          <p:cNvPr id="2" name="TextShape 3">
            <a:extLst>
              <a:ext uri="{FF2B5EF4-FFF2-40B4-BE49-F238E27FC236}">
                <a16:creationId xmlns:a16="http://schemas.microsoft.com/office/drawing/2014/main" id="{742D19BA-01BA-32DB-D3CA-445F4186E74B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80694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  <a:ea typeface="Calibri Light"/>
              </a:rPr>
              <a:t>O que é o JS e para </a:t>
            </a:r>
            <a:br>
              <a:rPr/>
            </a:br>
            <a:r>
              <a:rPr lang="pt-BR" sz="4400" b="1" strike="noStrike" spc="-1">
                <a:solidFill>
                  <a:srgbClr val="000000"/>
                </a:solidFill>
                <a:latin typeface="Calibri Light"/>
                <a:ea typeface="Calibri Light"/>
              </a:rPr>
              <a:t>que serve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>
            <a:hlinkClick r:id="rId2"/>
          </p:cNvPr>
          <p:cNvSpPr txBox="1"/>
          <p:nvPr/>
        </p:nvSpPr>
        <p:spPr>
          <a:xfrm>
            <a:off x="838080" y="1825560"/>
            <a:ext cx="52579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8BF7E6CB-4F88-4E88-978D-32EBC940083B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687240" y="1656360"/>
            <a:ext cx="11068920" cy="118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>
            <a:off x="740160" y="2346120"/>
            <a:ext cx="5764680" cy="22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Validação de formulários​</a:t>
            </a:r>
            <a:endParaRPr lang="pt-PT" sz="2400" b="0" strike="noStrike" spc="-1" dirty="0"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Galerias de fotos​</a:t>
            </a:r>
            <a:endParaRPr lang="pt-PT" sz="2400" b="0" strike="noStrike" spc="-1" dirty="0"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Janelas de aviso​</a:t>
            </a:r>
            <a:endParaRPr lang="pt-PT" sz="2400" b="0" strike="noStrike" spc="-1" dirty="0"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pt-PT" sz="2400" b="0" i="1" strike="noStrike" spc="-1" dirty="0" err="1">
                <a:solidFill>
                  <a:srgbClr val="000000"/>
                </a:solidFill>
                <a:latin typeface="Calibri"/>
                <a:ea typeface="Arial"/>
              </a:rPr>
              <a:t>Banners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​</a:t>
            </a:r>
            <a:endParaRPr lang="pt-PT" sz="2400" b="0" strike="noStrike" spc="-1" dirty="0"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Janelas de publicidade​</a:t>
            </a:r>
            <a:endParaRPr lang="pt-PT" sz="2400" b="0" strike="noStrike" spc="-1" dirty="0"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Menus pop-up</a:t>
            </a: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Animações</a:t>
            </a: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…</a:t>
            </a:r>
            <a:endParaRPr lang="pt-PT" sz="2400" b="0" strike="noStrike" spc="-1" dirty="0">
              <a:latin typeface="Arial"/>
            </a:endParaRPr>
          </a:p>
        </p:txBody>
      </p:sp>
      <p:pic>
        <p:nvPicPr>
          <p:cNvPr id="148" name="Picture 9"/>
          <p:cNvPicPr/>
          <p:nvPr/>
        </p:nvPicPr>
        <p:blipFill>
          <a:blip r:embed="rId3"/>
          <a:stretch/>
        </p:blipFill>
        <p:spPr>
          <a:xfrm>
            <a:off x="5851586" y="1675800"/>
            <a:ext cx="5144760" cy="2325240"/>
          </a:xfrm>
          <a:prstGeom prst="rect">
            <a:avLst/>
          </a:prstGeom>
          <a:ln>
            <a:noFill/>
          </a:ln>
        </p:spPr>
      </p:pic>
      <p:sp>
        <p:nvSpPr>
          <p:cNvPr id="2" name="TextShape 3">
            <a:extLst>
              <a:ext uri="{FF2B5EF4-FFF2-40B4-BE49-F238E27FC236}">
                <a16:creationId xmlns:a16="http://schemas.microsoft.com/office/drawing/2014/main" id="{CBF73459-F786-E718-6985-3947A576EE4C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FDEE1C-7A81-793F-8AC1-B50FC2358076}"/>
              </a:ext>
            </a:extLst>
          </p:cNvPr>
          <p:cNvSpPr txBox="1"/>
          <p:nvPr/>
        </p:nvSpPr>
        <p:spPr>
          <a:xfrm>
            <a:off x="6842408" y="4644360"/>
            <a:ext cx="340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2"/>
              </a:rPr>
              <a:t>Exemplo de Animação </a:t>
            </a:r>
            <a:r>
              <a:rPr lang="pt-PT" u="sng" dirty="0">
                <a:hlinkClick r:id="rId2"/>
              </a:rPr>
              <a:t>JS</a:t>
            </a:r>
            <a:endParaRPr lang="pt-PT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40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Cria um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 de planetas: Mercúrio, Vénus, Terra, Mart,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Jupiter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, Saturno,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Urano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, Neptuno, Plutão.</a:t>
            </a: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Mart foi escrito mal. Substitui pelo nome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correcto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, Marte.</a:t>
            </a:r>
          </a:p>
          <a:p>
            <a:pPr marL="457200" indent="-457200">
              <a:buAutoNum type="arabicPeriod"/>
            </a:pP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Ups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, o planeta Plutão foi removido do Sistema Solar.. Utilizando os métodos dos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arrays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, remove o planeta da lista.</a:t>
            </a: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Descobriste um novo planeta,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yaaay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. Inventa um nome e adiciona ao início do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Faz console.log() do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 e verifica se está certo.</a:t>
            </a: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603EF464-F5AC-5C8A-1511-FC436BEDBFDF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41243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Arrays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: Outros Métodos</a:t>
            </a:r>
            <a:endParaRPr lang="pt-BR" sz="4400" b="1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41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26606-6358-7C30-19C4-1198E19D41F9}"/>
              </a:ext>
            </a:extLst>
          </p:cNvPr>
          <p:cNvSpPr txBox="1"/>
          <p:nvPr/>
        </p:nvSpPr>
        <p:spPr>
          <a:xfrm>
            <a:off x="2722755" y="2397512"/>
            <a:ext cx="5166732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/>
              <a:t>Concat</a:t>
            </a:r>
            <a:r>
              <a:rPr lang="en-US" sz="2000"/>
              <a:t>: junta arrays;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Includes: </a:t>
            </a:r>
            <a:r>
              <a:rPr lang="en-US" sz="2000" err="1"/>
              <a:t>procura</a:t>
            </a:r>
            <a:r>
              <a:rPr lang="en-US" sz="2000"/>
              <a:t> um valor;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/>
              <a:t>IndexOf</a:t>
            </a:r>
            <a:r>
              <a:rPr lang="en-US" sz="2000"/>
              <a:t> (</a:t>
            </a:r>
            <a:r>
              <a:rPr lang="en-US" sz="2000" err="1"/>
              <a:t>igual</a:t>
            </a:r>
            <a:r>
              <a:rPr lang="en-US" sz="2000"/>
              <a:t> </a:t>
            </a:r>
            <a:r>
              <a:rPr lang="en-US" sz="2000" err="1"/>
              <a:t>ao</a:t>
            </a:r>
            <a:r>
              <a:rPr lang="en-US" sz="2000"/>
              <a:t> das </a:t>
            </a:r>
            <a:r>
              <a:rPr lang="en-US" sz="2000" err="1"/>
              <a:t>srings</a:t>
            </a:r>
            <a:r>
              <a:rPr lang="en-US" sz="2000"/>
              <a:t>);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Join: </a:t>
            </a:r>
            <a:r>
              <a:rPr lang="en-US" sz="2000" err="1"/>
              <a:t>transforma</a:t>
            </a:r>
            <a:r>
              <a:rPr lang="en-US" sz="2000"/>
              <a:t> um array </a:t>
            </a:r>
            <a:r>
              <a:rPr lang="en-US" sz="2000" err="1"/>
              <a:t>numa</a:t>
            </a:r>
            <a:r>
              <a:rPr lang="en-US" sz="2000"/>
              <a:t> string;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Reverse: </a:t>
            </a:r>
            <a:r>
              <a:rPr lang="en-US" sz="2000" err="1"/>
              <a:t>muda</a:t>
            </a:r>
            <a:r>
              <a:rPr lang="en-US" sz="2000"/>
              <a:t> a </a:t>
            </a:r>
            <a:r>
              <a:rPr lang="en-US" sz="2000" err="1"/>
              <a:t>ordem</a:t>
            </a:r>
            <a:r>
              <a:rPr lang="en-US" sz="2000"/>
              <a:t> para a </a:t>
            </a:r>
            <a:r>
              <a:rPr lang="en-US" sz="2000" err="1"/>
              <a:t>inversa</a:t>
            </a:r>
            <a:r>
              <a:rPr lang="en-US" sz="200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Slice: </a:t>
            </a:r>
            <a:r>
              <a:rPr lang="en-US" sz="2000" err="1"/>
              <a:t>copia</a:t>
            </a:r>
            <a:r>
              <a:rPr lang="en-US" sz="2000"/>
              <a:t> / </a:t>
            </a:r>
            <a:r>
              <a:rPr lang="en-US" sz="2000" err="1"/>
              <a:t>retira</a:t>
            </a:r>
            <a:r>
              <a:rPr lang="en-US" sz="2000"/>
              <a:t> </a:t>
            </a:r>
            <a:r>
              <a:rPr lang="en-US" sz="2000" err="1"/>
              <a:t>uma</a:t>
            </a:r>
            <a:r>
              <a:rPr lang="en-US" sz="2000"/>
              <a:t> </a:t>
            </a:r>
            <a:r>
              <a:rPr lang="en-US" sz="2000" err="1"/>
              <a:t>parte</a:t>
            </a:r>
            <a:r>
              <a:rPr lang="en-US" sz="200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Splice: remove </a:t>
            </a:r>
            <a:r>
              <a:rPr lang="en-US" sz="2000" err="1"/>
              <a:t>ou</a:t>
            </a:r>
            <a:r>
              <a:rPr lang="en-US" sz="2000"/>
              <a:t> </a:t>
            </a:r>
            <a:r>
              <a:rPr lang="en-US" sz="2000" err="1"/>
              <a:t>substitui</a:t>
            </a:r>
            <a:r>
              <a:rPr lang="en-US" sz="2000"/>
              <a:t> </a:t>
            </a:r>
            <a:r>
              <a:rPr lang="en-US" sz="2000" err="1"/>
              <a:t>elementos</a:t>
            </a:r>
            <a:r>
              <a:rPr lang="en-US" sz="200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Sort: </a:t>
            </a:r>
            <a:r>
              <a:rPr lang="en-US" sz="2000" err="1"/>
              <a:t>ordena</a:t>
            </a:r>
            <a:r>
              <a:rPr lang="en-US" sz="2000"/>
              <a:t> um array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F16915C-EDEC-518B-5910-1173BCD2A46D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32920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Arrays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: Outros Métodos</a:t>
            </a:r>
            <a:endParaRPr lang="pt-BR" sz="4400" b="1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42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26606-6358-7C30-19C4-1198E19D41F9}"/>
              </a:ext>
            </a:extLst>
          </p:cNvPr>
          <p:cNvSpPr txBox="1"/>
          <p:nvPr/>
        </p:nvSpPr>
        <p:spPr>
          <a:xfrm>
            <a:off x="2722755" y="2397512"/>
            <a:ext cx="51667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F16915C-EDEC-518B-5910-1173BCD2A46D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CAB321-574F-E07F-7700-8DD09068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04" y="1484410"/>
            <a:ext cx="4673295" cy="23494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267FBBA-C974-125D-E0F7-DAFA3C3CD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229" y="1400658"/>
            <a:ext cx="3314870" cy="14859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9566AE-938F-DAAB-8816-6119BC24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529" y="1540907"/>
            <a:ext cx="3225966" cy="7302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76D29D-CB29-1ABD-852F-BEFDF30BF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992" y="3124249"/>
            <a:ext cx="4921503" cy="8191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17BEF76-51DB-AAC7-E8D8-00C61CB11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313" y="3982656"/>
            <a:ext cx="3219615" cy="7556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DC01CCE-1004-6FDF-4A64-2D1057220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545" y="4892497"/>
            <a:ext cx="5581937" cy="148597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B5C8FD1-5CAB-641D-D6DC-C177F6D7D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181" y="4943257"/>
            <a:ext cx="5334274" cy="14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941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Nested Arrays</a:t>
            </a:r>
            <a:endParaRPr lang="pt-BR" sz="4400" b="1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43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328464" y="1411519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26606-6358-7C30-19C4-1198E19D41F9}"/>
              </a:ext>
            </a:extLst>
          </p:cNvPr>
          <p:cNvSpPr txBox="1"/>
          <p:nvPr/>
        </p:nvSpPr>
        <p:spPr>
          <a:xfrm>
            <a:off x="2722755" y="2397512"/>
            <a:ext cx="5166732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A52738F-1792-4345-5E9F-0DC3B9CD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0" y="1280371"/>
            <a:ext cx="4963495" cy="3322086"/>
          </a:xfrm>
          <a:prstGeom prst="rect">
            <a:avLst/>
          </a:prstGeom>
        </p:spPr>
      </p:pic>
      <p:sp>
        <p:nvSpPr>
          <p:cNvPr id="3" name="TextShape 3">
            <a:extLst>
              <a:ext uri="{FF2B5EF4-FFF2-40B4-BE49-F238E27FC236}">
                <a16:creationId xmlns:a16="http://schemas.microsoft.com/office/drawing/2014/main" id="{450F84EF-5B48-3A94-AB4E-E53BBBC20BA9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CCDA62-D31E-2065-208A-E74C8F7C9651}"/>
              </a:ext>
            </a:extLst>
          </p:cNvPr>
          <p:cNvSpPr txBox="1"/>
          <p:nvPr/>
        </p:nvSpPr>
        <p:spPr>
          <a:xfrm>
            <a:off x="7031181" y="1661764"/>
            <a:ext cx="4408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Em JS podemos guardar </a:t>
            </a:r>
            <a:r>
              <a:rPr lang="pt-PT" dirty="0" err="1"/>
              <a:t>arrays</a:t>
            </a:r>
            <a:r>
              <a:rPr lang="pt-PT" dirty="0"/>
              <a:t> dentro de </a:t>
            </a:r>
            <a:r>
              <a:rPr lang="pt-PT" dirty="0" err="1"/>
              <a:t>arrays</a:t>
            </a:r>
            <a:r>
              <a:rPr lang="pt-PT" dirty="0"/>
              <a:t>.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Para aceder a um item dentro de um </a:t>
            </a:r>
            <a:r>
              <a:rPr lang="pt-PT" dirty="0" err="1"/>
              <a:t>array</a:t>
            </a:r>
            <a:r>
              <a:rPr lang="pt-PT" dirty="0"/>
              <a:t> multidimensional temos que fazer uma combinação de indexes. </a:t>
            </a:r>
          </a:p>
          <a:p>
            <a:r>
              <a:rPr lang="pt-PT" dirty="0"/>
              <a:t>Por exemplo para aceder a </a:t>
            </a:r>
            <a:r>
              <a:rPr lang="pt-PT" dirty="0" err="1"/>
              <a:t>olive</a:t>
            </a:r>
            <a:r>
              <a:rPr lang="pt-PT" dirty="0"/>
              <a:t>:</a:t>
            </a:r>
          </a:p>
          <a:p>
            <a:r>
              <a:rPr lang="pt-PT" dirty="0" err="1"/>
              <a:t>colors</a:t>
            </a:r>
            <a:r>
              <a:rPr lang="pt-PT" dirty="0"/>
              <a:t>[3][1]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305F11-80E3-805B-F2FC-E1D80629F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74" y="4626189"/>
            <a:ext cx="11703651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273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44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No vosso ficheiro JS criem o seguinte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 multidimensional com os lugares de um avião: (podem encontrar o código na pasta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exs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 do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projecto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 do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).</a:t>
            </a:r>
          </a:p>
          <a:p>
            <a:pPr lvl="4"/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const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airplaneSeats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 = [</a:t>
            </a:r>
          </a:p>
          <a:p>
            <a:pPr lvl="4"/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    ['Ruth', 'Anthony',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Stevie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'],</a:t>
            </a:r>
          </a:p>
          <a:p>
            <a:pPr lvl="4"/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    ['Amelia', 'Pedro',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Maya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'],</a:t>
            </a:r>
          </a:p>
          <a:p>
            <a:pPr lvl="4"/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    ['Xavier',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Ananya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',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Luis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'],</a:t>
            </a:r>
          </a:p>
          <a:p>
            <a:pPr lvl="4"/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    ['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Luke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',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null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, 'Deniz'],</a:t>
            </a:r>
          </a:p>
          <a:p>
            <a:pPr lvl="4"/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    ['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Rin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',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Sakura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', 'Francisco']</a:t>
            </a:r>
          </a:p>
          <a:p>
            <a:pPr lvl="4"/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];</a:t>
            </a: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No sítio onde existe um lugar vago, assignem o vosso nome. Façam console.log() do novo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 para confirmar se vos foi atribuído o lugar.</a:t>
            </a:r>
          </a:p>
          <a:p>
            <a:pPr lvl="4"/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						</a:t>
            </a:r>
          </a:p>
          <a:p>
            <a:pPr marL="457200"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457200"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457200"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603EF464-F5AC-5C8A-1511-FC436BEDBFDF}"/>
              </a:ext>
            </a:extLst>
          </p:cNvPr>
          <p:cNvSpPr txBox="1"/>
          <p:nvPr/>
        </p:nvSpPr>
        <p:spPr>
          <a:xfrm>
            <a:off x="759420" y="63106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4614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Object Literals</a:t>
            </a:r>
            <a:endParaRPr lang="pt-BR" sz="4400" b="1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45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26606-6358-7C30-19C4-1198E19D41F9}"/>
              </a:ext>
            </a:extLst>
          </p:cNvPr>
          <p:cNvSpPr txBox="1"/>
          <p:nvPr/>
        </p:nvSpPr>
        <p:spPr>
          <a:xfrm>
            <a:off x="836341" y="1877121"/>
            <a:ext cx="785231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Estrutura</a:t>
            </a:r>
            <a:r>
              <a:rPr lang="en-US" dirty="0"/>
              <a:t> de Dados;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Colecções</a:t>
            </a:r>
            <a:r>
              <a:rPr lang="en-US" dirty="0"/>
              <a:t> de </a:t>
            </a:r>
            <a:r>
              <a:rPr lang="en-US" dirty="0" err="1"/>
              <a:t>propriedades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É </a:t>
            </a:r>
            <a:r>
              <a:rPr lang="en-US" dirty="0" err="1"/>
              <a:t>como</a:t>
            </a:r>
            <a:r>
              <a:rPr lang="en-US" dirty="0"/>
              <a:t> um array, mas </a:t>
            </a:r>
            <a:r>
              <a:rPr lang="en-US" dirty="0" err="1"/>
              <a:t>damos</a:t>
            </a:r>
            <a:r>
              <a:rPr lang="en-US" dirty="0"/>
              <a:t> </a:t>
            </a:r>
            <a:r>
              <a:rPr lang="en-US" dirty="0" err="1"/>
              <a:t>etiquetas</a:t>
            </a:r>
            <a:r>
              <a:rPr lang="en-US" dirty="0"/>
              <a:t> 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: key-&gt;value pair.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Para </a:t>
            </a:r>
            <a:r>
              <a:rPr lang="en-US" dirty="0" err="1"/>
              <a:t>aceder</a:t>
            </a:r>
            <a:r>
              <a:rPr lang="en-US" dirty="0"/>
              <a:t> a dados </a:t>
            </a:r>
            <a:r>
              <a:rPr lang="en-US" dirty="0" err="1"/>
              <a:t>usamos</a:t>
            </a:r>
            <a:r>
              <a:rPr lang="en-US" dirty="0"/>
              <a:t> a key </a:t>
            </a:r>
            <a:r>
              <a:rPr lang="en-US" dirty="0" err="1"/>
              <a:t>customizada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do index.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F9DFB5-2F96-C379-FB0A-22F15E33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32" y="3557091"/>
            <a:ext cx="11078736" cy="2106796"/>
          </a:xfrm>
          <a:prstGeom prst="rect">
            <a:avLst/>
          </a:prstGeom>
        </p:spPr>
      </p:pic>
      <p:sp>
        <p:nvSpPr>
          <p:cNvPr id="3" name="TextShape 3">
            <a:extLst>
              <a:ext uri="{FF2B5EF4-FFF2-40B4-BE49-F238E27FC236}">
                <a16:creationId xmlns:a16="http://schemas.microsoft.com/office/drawing/2014/main" id="{61EE1F51-1A99-12F9-4F54-74665A6BFC5C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4249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Object Literals</a:t>
            </a:r>
            <a:endParaRPr lang="pt-BR" sz="4400" b="1" strike="noStrike" spc="-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46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61EE1F51-1A99-12F9-4F54-74665A6BFC5C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942F5C4-F4CB-6044-779E-A1E8F77A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40" y="2058011"/>
            <a:ext cx="10338331" cy="36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331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47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lvl="4"/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lvl="4"/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lvl="4"/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457200"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603EF464-F5AC-5C8A-1511-FC436BEDBFDF}"/>
              </a:ext>
            </a:extLst>
          </p:cNvPr>
          <p:cNvSpPr txBox="1"/>
          <p:nvPr/>
        </p:nvSpPr>
        <p:spPr>
          <a:xfrm>
            <a:off x="759420" y="63106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006E7-1AAD-ABB6-0757-6E4E132FE54D}"/>
              </a:ext>
            </a:extLst>
          </p:cNvPr>
          <p:cNvSpPr txBox="1"/>
          <p:nvPr/>
        </p:nvSpPr>
        <p:spPr>
          <a:xfrm>
            <a:off x="838080" y="2405743"/>
            <a:ext cx="108640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PT" dirty="0"/>
              <a:t>Cria um </a:t>
            </a:r>
            <a:r>
              <a:rPr lang="pt-PT" dirty="0" err="1"/>
              <a:t>objecto</a:t>
            </a:r>
            <a:r>
              <a:rPr lang="pt-PT" dirty="0"/>
              <a:t> chamado </a:t>
            </a:r>
            <a:r>
              <a:rPr lang="pt-PT" dirty="0" err="1"/>
              <a:t>product</a:t>
            </a:r>
            <a:r>
              <a:rPr lang="pt-PT" dirty="0"/>
              <a:t> com as seguintes propriedades: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/>
              <a:t>nome e assigna-lhe um nome à tua escolha.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err="1"/>
              <a:t>inStock</a:t>
            </a:r>
            <a:r>
              <a:rPr lang="pt-PT" dirty="0"/>
              <a:t>, como verdadeiro.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/>
              <a:t>Price com o valor 1.99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err="1"/>
              <a:t>Colors</a:t>
            </a:r>
            <a:r>
              <a:rPr lang="pt-PT" dirty="0"/>
              <a:t>, com um </a:t>
            </a:r>
            <a:r>
              <a:rPr lang="pt-PT" dirty="0" err="1"/>
              <a:t>array</a:t>
            </a:r>
            <a:r>
              <a:rPr lang="pt-PT" dirty="0"/>
              <a:t> de vermelho, azul e verde;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r>
              <a:rPr lang="pt-PT" dirty="0"/>
              <a:t>2. Imprime na consola os seguintes valores: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Cor Verde</a:t>
            </a:r>
          </a:p>
          <a:p>
            <a:pPr lvl="1"/>
            <a:endParaRPr lang="pt-PT" dirty="0"/>
          </a:p>
          <a:p>
            <a:pPr marL="0" lvl="1"/>
            <a:r>
              <a:rPr lang="pt-PT" dirty="0"/>
              <a:t>3. </a:t>
            </a:r>
            <a:r>
              <a:rPr lang="pt-PT" dirty="0" err="1"/>
              <a:t>Ups</a:t>
            </a:r>
            <a:r>
              <a:rPr lang="pt-PT" dirty="0"/>
              <a:t>, a </a:t>
            </a:r>
            <a:r>
              <a:rPr lang="pt-PT" dirty="0" err="1"/>
              <a:t>inflacção</a:t>
            </a:r>
            <a:r>
              <a:rPr lang="pt-PT" dirty="0"/>
              <a:t> chegou à nossa loja. Muda o valor do produto para 2.55.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35307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Combinações de 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Arrays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e 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Objectos</a:t>
            </a:r>
            <a:endParaRPr lang="pt-BR" sz="4400" b="1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48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CBA513A6-02FA-E927-C864-D10092CC6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34" y="2311221"/>
            <a:ext cx="5623932" cy="3239165"/>
          </a:xfrm>
          <a:prstGeom prst="rect">
            <a:avLst/>
          </a:prstGeom>
        </p:spPr>
      </p:pic>
      <p:sp>
        <p:nvSpPr>
          <p:cNvPr id="4" name="TextShape 3">
            <a:extLst>
              <a:ext uri="{FF2B5EF4-FFF2-40B4-BE49-F238E27FC236}">
                <a16:creationId xmlns:a16="http://schemas.microsoft.com/office/drawing/2014/main" id="{109F3C60-6202-AB1B-48E4-BDB7F137437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17761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Loops</a:t>
            </a:r>
            <a:endParaRPr lang="en-US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49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5E252-F937-86C4-2FB6-39E6251AEB1C}"/>
              </a:ext>
            </a:extLst>
          </p:cNvPr>
          <p:cNvSpPr txBox="1"/>
          <p:nvPr/>
        </p:nvSpPr>
        <p:spPr>
          <a:xfrm>
            <a:off x="762000" y="1914293"/>
            <a:ext cx="10240535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Ciclos</a:t>
            </a:r>
            <a:r>
              <a:rPr lang="en-US" sz="2000" dirty="0"/>
              <a:t> de </a:t>
            </a:r>
            <a:r>
              <a:rPr lang="en-US" sz="2000" dirty="0" err="1"/>
              <a:t>Repetições</a:t>
            </a:r>
            <a:r>
              <a:rPr lang="en-US" sz="2000" dirty="0"/>
              <a:t>. Ex: </a:t>
            </a:r>
            <a:r>
              <a:rPr lang="en-US" sz="2000" dirty="0" err="1"/>
              <a:t>escrever</a:t>
            </a:r>
            <a:r>
              <a:rPr lang="en-US" sz="2000" dirty="0"/>
              <a:t> 10x 'Hello World', </a:t>
            </a:r>
            <a:r>
              <a:rPr lang="en-US" sz="2000" dirty="0" err="1"/>
              <a:t>escrever</a:t>
            </a:r>
            <a:r>
              <a:rPr lang="en-US" sz="2000" dirty="0"/>
              <a:t> 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números</a:t>
            </a:r>
            <a:r>
              <a:rPr lang="en-US" sz="2000" dirty="0"/>
              <a:t> de 1 a 10;  </a:t>
            </a:r>
            <a:r>
              <a:rPr lang="en-US" sz="2000" dirty="0" err="1"/>
              <a:t>Comentários</a:t>
            </a:r>
            <a:r>
              <a:rPr lang="en-US" sz="2000" dirty="0"/>
              <a:t> </a:t>
            </a:r>
            <a:r>
              <a:rPr lang="en-US" sz="2000" dirty="0" err="1"/>
              <a:t>numa</a:t>
            </a:r>
            <a:r>
              <a:rPr lang="en-US" sz="2000" dirty="0"/>
              <a:t> </a:t>
            </a:r>
            <a:r>
              <a:rPr lang="en-US" sz="2000" dirty="0" err="1"/>
              <a:t>publicação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For loop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While loop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For .. of loop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For .. in loop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algn="ctr"/>
            <a:r>
              <a:rPr lang="en-US" dirty="0" err="1">
                <a:ea typeface="+mn-lt"/>
                <a:cs typeface="+mn-lt"/>
                <a:hlinkClick r:id="rId2"/>
              </a:rPr>
              <a:t>Documentação</a:t>
            </a:r>
            <a:endParaRPr lang="en-US" dirty="0">
              <a:cs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CCB7F1A7-F444-66D3-C91A-EFF8E781828F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27762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Usar JS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572777" y="1465106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E6B4AC52-CCB3-4317-ADA2-1121D32178DD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1613365" y="2149020"/>
            <a:ext cx="10012577" cy="25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285750" indent="-285115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Num qualquer site, </a:t>
            </a:r>
            <a:r>
              <a:rPr lang="pt-PT" sz="2000" spc="-1" dirty="0">
                <a:solidFill>
                  <a:srgbClr val="000000"/>
                </a:solidFill>
                <a:latin typeface="Calibri"/>
              </a:rPr>
              <a:t>clicar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com o botão direito do rato e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seleccionar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"Inspecionar"</a:t>
            </a:r>
            <a:endParaRPr lang="pt-PT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000" b="0" strike="noStrike" spc="-1" dirty="0">
              <a:latin typeface="Arial"/>
            </a:endParaRPr>
          </a:p>
          <a:p>
            <a:pPr marL="285750" indent="-285115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Seleccionar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o separador "Console"</a:t>
            </a:r>
            <a:endParaRPr lang="pt-PT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000" b="0" strike="noStrike" spc="-1" dirty="0">
              <a:latin typeface="Arial"/>
            </a:endParaRPr>
          </a:p>
          <a:p>
            <a:pPr marL="285750" indent="-285115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Caso haja algum erro, correr o comando clear(), seguido de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enter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.</a:t>
            </a:r>
            <a:endParaRPr lang="pt-PT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2BFABDE3-DD79-C6FD-07CF-3086C41E790D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FD0F0B-FF7E-AF4C-1084-F7F11A8D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365" y="4001040"/>
            <a:ext cx="3681261" cy="19686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3BE030-BE36-DD3F-47F0-BF923F19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299" y="4001040"/>
            <a:ext cx="3937348" cy="19686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13C4F99-92A9-DF49-0F70-7E669513382C}"/>
              </a:ext>
            </a:extLst>
          </p:cNvPr>
          <p:cNvSpPr/>
          <p:nvPr/>
        </p:nvSpPr>
        <p:spPr>
          <a:xfrm>
            <a:off x="1613365" y="5551714"/>
            <a:ext cx="879464" cy="41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Loops  - For Loop</a:t>
            </a:r>
            <a:endParaRPr lang="en-US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50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5E252-F937-86C4-2FB6-39E6251AEB1C}"/>
              </a:ext>
            </a:extLst>
          </p:cNvPr>
          <p:cNvSpPr txBox="1"/>
          <p:nvPr/>
        </p:nvSpPr>
        <p:spPr>
          <a:xfrm>
            <a:off x="762000" y="1914293"/>
            <a:ext cx="1024053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96A008F-EF9D-1281-9C23-C7E14C0C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7" y="1857651"/>
            <a:ext cx="6265126" cy="1079722"/>
          </a:xfrm>
          <a:prstGeom prst="rect">
            <a:avLst/>
          </a:prstGeom>
        </p:spPr>
      </p:pic>
      <p:sp>
        <p:nvSpPr>
          <p:cNvPr id="6" name="TextShape 3">
            <a:extLst>
              <a:ext uri="{FF2B5EF4-FFF2-40B4-BE49-F238E27FC236}">
                <a16:creationId xmlns:a16="http://schemas.microsoft.com/office/drawing/2014/main" id="{8902F7F3-DC97-7FDD-55C4-95A21CF511EE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70ADD0B-BE42-EFD6-98E8-6D4E665C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886" y="3516086"/>
            <a:ext cx="6677173" cy="196786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1A887A6-D9FC-6EE7-9B1C-2F9D4D9087C7}"/>
              </a:ext>
            </a:extLst>
          </p:cNvPr>
          <p:cNvSpPr txBox="1"/>
          <p:nvPr/>
        </p:nvSpPr>
        <p:spPr>
          <a:xfrm>
            <a:off x="1141941" y="4034093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For Loop que escreve os números de 1 a 10:</a:t>
            </a:r>
          </a:p>
        </p:txBody>
      </p:sp>
    </p:spTree>
    <p:extLst>
      <p:ext uri="{BB962C8B-B14F-4D97-AF65-F5344CB8AC3E}">
        <p14:creationId xmlns:p14="http://schemas.microsoft.com/office/powerpoint/2010/main" val="13355513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Loops  - Exemplos</a:t>
            </a:r>
            <a:endParaRPr lang="en-US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51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5E252-F937-86C4-2FB6-39E6251AEB1C}"/>
              </a:ext>
            </a:extLst>
          </p:cNvPr>
          <p:cNvSpPr txBox="1"/>
          <p:nvPr/>
        </p:nvSpPr>
        <p:spPr>
          <a:xfrm>
            <a:off x="762000" y="1914293"/>
            <a:ext cx="1024053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err="1"/>
              <a:t>Imprimir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números</a:t>
            </a:r>
            <a:r>
              <a:rPr lang="en-US"/>
              <a:t> pares </a:t>
            </a:r>
            <a:r>
              <a:rPr lang="en-US" err="1"/>
              <a:t>até</a:t>
            </a:r>
            <a:r>
              <a:rPr lang="en-US"/>
              <a:t> 20.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063632-CAD5-6E99-0E0B-A6BB6D58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92" y="3281785"/>
            <a:ext cx="7724076" cy="2032161"/>
          </a:xfrm>
          <a:prstGeom prst="rect">
            <a:avLst/>
          </a:prstGeom>
        </p:spPr>
      </p:pic>
      <p:sp>
        <p:nvSpPr>
          <p:cNvPr id="3" name="TextShape 3">
            <a:extLst>
              <a:ext uri="{FF2B5EF4-FFF2-40B4-BE49-F238E27FC236}">
                <a16:creationId xmlns:a16="http://schemas.microsoft.com/office/drawing/2014/main" id="{D455CA2A-E9C6-E895-92CE-935301D2EE5B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26823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52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Lembra-se da música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I'm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blue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 dos Eiffel 65? Vamos usar o ciclo for para escrever 6 vezes o '</a:t>
            </a:r>
            <a:r>
              <a:rPr lang="pt-PT" sz="2400" b="1" spc="-1" dirty="0">
                <a:ea typeface="+mn-lt"/>
                <a:cs typeface="+mn-lt"/>
              </a:rPr>
              <a:t>"Da </a:t>
            </a:r>
            <a:r>
              <a:rPr lang="pt-PT" sz="2400" b="1" spc="-1" dirty="0" err="1">
                <a:ea typeface="+mn-lt"/>
                <a:cs typeface="+mn-lt"/>
              </a:rPr>
              <a:t>ba</a:t>
            </a:r>
            <a:r>
              <a:rPr lang="pt-PT" sz="2400" b="1" spc="-1" dirty="0">
                <a:ea typeface="+mn-lt"/>
                <a:cs typeface="+mn-lt"/>
              </a:rPr>
              <a:t> </a:t>
            </a:r>
            <a:r>
              <a:rPr lang="pt-PT" sz="2400" b="1" spc="-1" dirty="0" err="1">
                <a:ea typeface="+mn-lt"/>
                <a:cs typeface="+mn-lt"/>
              </a:rPr>
              <a:t>dee</a:t>
            </a:r>
            <a:r>
              <a:rPr lang="pt-PT" sz="2400" b="1" spc="-1" dirty="0">
                <a:ea typeface="+mn-lt"/>
                <a:cs typeface="+mn-lt"/>
              </a:rPr>
              <a:t> da </a:t>
            </a:r>
            <a:r>
              <a:rPr lang="pt-PT" sz="2400" b="1" spc="-1" dirty="0" err="1">
                <a:ea typeface="+mn-lt"/>
                <a:cs typeface="+mn-lt"/>
              </a:rPr>
              <a:t>ba</a:t>
            </a:r>
            <a:r>
              <a:rPr lang="pt-PT" sz="2400" b="1" spc="-1" dirty="0">
                <a:ea typeface="+mn-lt"/>
                <a:cs typeface="+mn-lt"/>
              </a:rPr>
              <a:t> daa’;</a:t>
            </a:r>
            <a:endParaRPr lang="pt-PT" sz="24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buFontTx/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buFontTx/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Faça um ciclo for que imprima estes números, por esta ordem:</a:t>
            </a:r>
            <a:endParaRPr lang="pt-PT" sz="24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25</a:t>
            </a:r>
          </a:p>
          <a:p>
            <a:pPr lvl="1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20</a:t>
            </a:r>
          </a:p>
          <a:p>
            <a:pPr lvl="1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15</a:t>
            </a:r>
          </a:p>
          <a:p>
            <a:pPr lvl="1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10</a:t>
            </a:r>
          </a:p>
          <a:p>
            <a:pPr lvl="1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5</a:t>
            </a:r>
          </a:p>
          <a:p>
            <a:pPr marL="457200" indent="-457200">
              <a:buFontTx/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8B448653-431E-D91D-19DC-CF75A924A523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39205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Loops  - A problemática 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pt-BR" sz="4400" b="1" spc="-1">
                <a:latin typeface="Calibri Light"/>
              </a:rPr>
              <a:t>Dos Loops Infinitos</a:t>
            </a: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53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5E252-F937-86C4-2FB6-39E6251AEB1C}"/>
              </a:ext>
            </a:extLst>
          </p:cNvPr>
          <p:cNvSpPr txBox="1"/>
          <p:nvPr/>
        </p:nvSpPr>
        <p:spPr>
          <a:xfrm>
            <a:off x="762000" y="1914293"/>
            <a:ext cx="10240535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/>
              <a:t>Ter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atenção</a:t>
            </a:r>
            <a:r>
              <a:rPr lang="en-US"/>
              <a:t> sempre que </a:t>
            </a:r>
            <a:r>
              <a:rPr lang="en-US" err="1"/>
              <a:t>os</a:t>
            </a:r>
            <a:r>
              <a:rPr lang="en-US"/>
              <a:t> loops </a:t>
            </a:r>
            <a:r>
              <a:rPr lang="en-US" err="1"/>
              <a:t>têm</a:t>
            </a:r>
            <a:r>
              <a:rPr lang="en-US"/>
              <a:t> que </a:t>
            </a:r>
            <a:r>
              <a:rPr lang="en-US" err="1"/>
              <a:t>ter</a:t>
            </a:r>
            <a:r>
              <a:rPr lang="en-US"/>
              <a:t> um final,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contrário</a:t>
            </a:r>
            <a:r>
              <a:rPr lang="en-US"/>
              <a:t> </a:t>
            </a:r>
            <a:r>
              <a:rPr lang="en-US" err="1"/>
              <a:t>vão</a:t>
            </a:r>
            <a:r>
              <a:rPr lang="en-US"/>
              <a:t> </a:t>
            </a:r>
            <a:r>
              <a:rPr lang="en-US" err="1"/>
              <a:t>ocupar</a:t>
            </a:r>
            <a:r>
              <a:rPr lang="en-US"/>
              <a:t> a </a:t>
            </a:r>
            <a:r>
              <a:rPr lang="en-US" err="1"/>
              <a:t>memória</a:t>
            </a:r>
            <a:r>
              <a:rPr lang="en-US"/>
              <a:t> </a:t>
            </a:r>
            <a:r>
              <a:rPr lang="en-US" err="1"/>
              <a:t>toda</a:t>
            </a:r>
            <a:r>
              <a:rPr lang="en-US"/>
              <a:t> e </a:t>
            </a:r>
            <a:r>
              <a:rPr lang="en-US" err="1"/>
              <a:t>bloquear</a:t>
            </a:r>
            <a:r>
              <a:rPr lang="en-US"/>
              <a:t> o </a:t>
            </a:r>
            <a:r>
              <a:rPr lang="en-US" err="1"/>
              <a:t>nosso</a:t>
            </a:r>
            <a:r>
              <a:rPr lang="en-US"/>
              <a:t> </a:t>
            </a:r>
            <a:r>
              <a:rPr lang="en-US" err="1"/>
              <a:t>programa</a:t>
            </a:r>
            <a:r>
              <a:rPr lang="en-US"/>
              <a:t>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E8755F82-0120-231C-70AE-C2574C1F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64" y="3424885"/>
            <a:ext cx="6655419" cy="2126961"/>
          </a:xfrm>
          <a:prstGeom prst="rect">
            <a:avLst/>
          </a:prstGeom>
        </p:spPr>
      </p:pic>
      <p:sp>
        <p:nvSpPr>
          <p:cNvPr id="4" name="TextShape 3">
            <a:extLst>
              <a:ext uri="{FF2B5EF4-FFF2-40B4-BE49-F238E27FC236}">
                <a16:creationId xmlns:a16="http://schemas.microsoft.com/office/drawing/2014/main" id="{02EA763B-F89B-5121-1778-F9584205D75B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01148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Loops  - Iterar 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arrays</a:t>
            </a:r>
            <a:endParaRPr lang="en-US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54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920880" y="2174760"/>
            <a:ext cx="10477080" cy="29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Calibri"/>
            </a:endParaRPr>
          </a:p>
          <a:p>
            <a:pPr>
              <a:lnSpc>
                <a:spcPct val="100000"/>
              </a:lnSpc>
            </a:pPr>
            <a:endParaRPr lang="pt-PT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5E252-F937-86C4-2FB6-39E6251AEB1C}"/>
              </a:ext>
            </a:extLst>
          </p:cNvPr>
          <p:cNvSpPr txBox="1"/>
          <p:nvPr/>
        </p:nvSpPr>
        <p:spPr>
          <a:xfrm>
            <a:off x="762000" y="1914293"/>
            <a:ext cx="1024053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/>
          </a:p>
          <a:p>
            <a:r>
              <a:rPr lang="en-US"/>
              <a:t>Para </a:t>
            </a:r>
            <a:r>
              <a:rPr lang="en-US" err="1"/>
              <a:t>fazer</a:t>
            </a:r>
            <a:r>
              <a:rPr lang="en-US"/>
              <a:t> um loop a um array </a:t>
            </a:r>
            <a:r>
              <a:rPr lang="en-US" err="1"/>
              <a:t>começa</a:t>
            </a:r>
            <a:r>
              <a:rPr lang="en-US"/>
              <a:t> no index 0 e continua </a:t>
            </a:r>
            <a:r>
              <a:rPr lang="en-US" err="1"/>
              <a:t>até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último</a:t>
            </a:r>
            <a:r>
              <a:rPr lang="en-US"/>
              <a:t> index (length –1)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E315C9-23BC-035E-83F5-12ED8807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87" y="2998237"/>
            <a:ext cx="8188711" cy="2887330"/>
          </a:xfrm>
          <a:prstGeom prst="rect">
            <a:avLst/>
          </a:prstGeom>
        </p:spPr>
      </p:pic>
      <p:sp>
        <p:nvSpPr>
          <p:cNvPr id="3" name="TextShape 3">
            <a:extLst>
              <a:ext uri="{FF2B5EF4-FFF2-40B4-BE49-F238E27FC236}">
                <a16:creationId xmlns:a16="http://schemas.microsoft.com/office/drawing/2014/main" id="{D70D0FC6-DA26-2865-16EB-49E5E59BB3F9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77891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Exercício</a:t>
            </a: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55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Declare o seguinte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: </a:t>
            </a:r>
            <a:endParaRPr lang="pt-PT" sz="2400" spc="-1" dirty="0">
              <a:latin typeface="Calibri"/>
              <a:ea typeface="+mn-lt"/>
              <a:cs typeface="+mn-lt"/>
            </a:endParaRPr>
          </a:p>
          <a:p>
            <a:r>
              <a:rPr lang="pt-PT" sz="2400" spc="-1" dirty="0" err="1">
                <a:ea typeface="+mn-lt"/>
                <a:cs typeface="+mn-lt"/>
              </a:rPr>
              <a:t>const</a:t>
            </a:r>
            <a:r>
              <a:rPr lang="pt-PT" sz="2400" spc="-1" dirty="0">
                <a:ea typeface="+mn-lt"/>
                <a:cs typeface="+mn-lt"/>
              </a:rPr>
              <a:t> </a:t>
            </a:r>
            <a:r>
              <a:rPr lang="pt-PT" sz="2400" spc="-1" dirty="0" err="1">
                <a:ea typeface="+mn-lt"/>
                <a:cs typeface="+mn-lt"/>
              </a:rPr>
              <a:t>people</a:t>
            </a:r>
            <a:r>
              <a:rPr lang="pt-PT" sz="2400" spc="-1" dirty="0">
                <a:ea typeface="+mn-lt"/>
                <a:cs typeface="+mn-lt"/>
              </a:rPr>
              <a:t> = ["</a:t>
            </a:r>
            <a:r>
              <a:rPr lang="pt-PT" sz="2400" spc="-1" dirty="0" err="1">
                <a:ea typeface="+mn-lt"/>
                <a:cs typeface="+mn-lt"/>
              </a:rPr>
              <a:t>Scooby</a:t>
            </a:r>
            <a:r>
              <a:rPr lang="pt-PT" sz="2400" spc="-1" dirty="0">
                <a:ea typeface="+mn-lt"/>
                <a:cs typeface="+mn-lt"/>
              </a:rPr>
              <a:t>", "Velma", "</a:t>
            </a:r>
            <a:r>
              <a:rPr lang="pt-PT" sz="2400" spc="-1" dirty="0" err="1">
                <a:ea typeface="+mn-lt"/>
                <a:cs typeface="+mn-lt"/>
              </a:rPr>
              <a:t>Daphne</a:t>
            </a:r>
            <a:r>
              <a:rPr lang="pt-PT" sz="2400" spc="-1" dirty="0">
                <a:ea typeface="+mn-lt"/>
                <a:cs typeface="+mn-lt"/>
              </a:rPr>
              <a:t>", "</a:t>
            </a:r>
            <a:r>
              <a:rPr lang="pt-PT" sz="2400" spc="-1" dirty="0" err="1">
                <a:ea typeface="+mn-lt"/>
                <a:cs typeface="+mn-lt"/>
              </a:rPr>
              <a:t>Shaggy</a:t>
            </a:r>
            <a:r>
              <a:rPr lang="pt-PT" sz="2400" spc="-1" dirty="0">
                <a:ea typeface="+mn-lt"/>
                <a:cs typeface="+mn-lt"/>
              </a:rPr>
              <a:t>", "Fred"];</a:t>
            </a:r>
            <a:endParaRPr lang="pt-PT" sz="2400" spc="-1" dirty="0">
              <a:solidFill>
                <a:srgbClr val="000000"/>
              </a:solidFill>
              <a:latin typeface="Calibri"/>
            </a:endParaRPr>
          </a:p>
          <a:p>
            <a:endParaRPr lang="pt-PT" sz="24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pt-PT" sz="2400" spc="-1" dirty="0">
                <a:solidFill>
                  <a:srgbClr val="000000"/>
                </a:solidFill>
                <a:latin typeface="Arial"/>
                <a:cs typeface="Arial"/>
              </a:rPr>
              <a:t>2. Imprima na página os nomes em letra maiúscula.</a:t>
            </a:r>
          </a:p>
          <a:p>
            <a:pPr lvl="1">
              <a:buFont typeface="Arial"/>
              <a:buChar char="•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457200" indent="-457200">
              <a:buFontTx/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438C78A0-65B3-AAF8-D59B-122402A6D0A6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768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Loops: o 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While</a:t>
            </a:r>
            <a:endParaRPr lang="pt-BR" sz="4400" b="1" strike="noStrike" spc="-1" err="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56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1601195" y="2495299"/>
            <a:ext cx="5479338" cy="10526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r>
              <a:rPr lang="pt-PT" sz="2400" spc="-1" dirty="0">
                <a:latin typeface="Calibri"/>
                <a:ea typeface="Calibri"/>
              </a:rPr>
              <a:t>Corre enquanto a condição se verifica.</a:t>
            </a:r>
          </a:p>
          <a:p>
            <a:r>
              <a:rPr lang="pt-PT" sz="2400" b="1" spc="-1" dirty="0">
                <a:solidFill>
                  <a:srgbClr val="FF0000"/>
                </a:solidFill>
                <a:latin typeface="Calibri"/>
                <a:ea typeface="Calibri"/>
              </a:rPr>
              <a:t>Atenção aos </a:t>
            </a:r>
            <a:r>
              <a:rPr lang="pt-PT" sz="2400" b="1" spc="-1" dirty="0" err="1">
                <a:solidFill>
                  <a:srgbClr val="FF0000"/>
                </a:solidFill>
                <a:latin typeface="Calibri"/>
                <a:ea typeface="Calibri"/>
              </a:rPr>
              <a:t>loops</a:t>
            </a:r>
            <a:r>
              <a:rPr lang="pt-PT" sz="2400" b="1" spc="-1" dirty="0">
                <a:solidFill>
                  <a:srgbClr val="FF0000"/>
                </a:solidFill>
                <a:latin typeface="Calibri"/>
                <a:ea typeface="Calibri"/>
              </a:rPr>
              <a:t> infinitos!!</a:t>
            </a:r>
            <a:endParaRPr lang="pt-PT" sz="2400" dirty="0"/>
          </a:p>
          <a:p>
            <a:endParaRPr lang="pt-PT" sz="2400" spc="-1" dirty="0">
              <a:latin typeface="Calibri"/>
              <a:ea typeface="Calibri"/>
            </a:endParaRPr>
          </a:p>
          <a:p>
            <a:endParaRPr lang="pt-PT" sz="2400" b="1" spc="-1" dirty="0">
              <a:solidFill>
                <a:srgbClr val="FF0000"/>
              </a:solidFill>
              <a:latin typeface="Calibri"/>
              <a:ea typeface="Calibri"/>
            </a:endParaRP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3C8801-CB28-D1A2-323E-D673110B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435" y="1291514"/>
            <a:ext cx="3464078" cy="4339449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04D109-D56F-A180-57B2-29C0AEFB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88" y="1255713"/>
            <a:ext cx="3180291" cy="1609019"/>
          </a:xfrm>
          <a:prstGeom prst="rect">
            <a:avLst/>
          </a:prstGeom>
        </p:spPr>
      </p:pic>
      <p:sp>
        <p:nvSpPr>
          <p:cNvPr id="2" name="TextShape 3">
            <a:extLst>
              <a:ext uri="{FF2B5EF4-FFF2-40B4-BE49-F238E27FC236}">
                <a16:creationId xmlns:a16="http://schemas.microsoft.com/office/drawing/2014/main" id="{88D57A69-6F63-A8FC-7250-98E07D4A3FA4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CF2D02-03C2-5F93-009D-94A45939E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54" y="3954449"/>
            <a:ext cx="6376979" cy="24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532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Loops: 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for..in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 e for..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of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1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57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C608D-519D-234A-88DD-AF52F5E19BD8}"/>
              </a:ext>
            </a:extLst>
          </p:cNvPr>
          <p:cNvSpPr txBox="1"/>
          <p:nvPr/>
        </p:nvSpPr>
        <p:spPr>
          <a:xfrm>
            <a:off x="2864556" y="1960431"/>
            <a:ext cx="50972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suportados</a:t>
            </a:r>
            <a:r>
              <a:rPr lang="en-US" dirty="0"/>
              <a:t> no IE, </a:t>
            </a:r>
            <a:r>
              <a:rPr lang="en-US" dirty="0" err="1"/>
              <a:t>novos</a:t>
            </a:r>
            <a:r>
              <a:rPr lang="en-US" dirty="0"/>
              <a:t> no JS.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Enquanto</a:t>
            </a:r>
            <a:r>
              <a:rPr lang="en-US" dirty="0">
                <a:ea typeface="+mn-lt"/>
                <a:cs typeface="+mn-lt"/>
              </a:rPr>
              <a:t> o for...in </a:t>
            </a:r>
            <a:r>
              <a:rPr lang="en-US" dirty="0" err="1">
                <a:ea typeface="+mn-lt"/>
                <a:cs typeface="+mn-lt"/>
              </a:rPr>
              <a:t>interage</a:t>
            </a:r>
            <a:r>
              <a:rPr lang="en-US" dirty="0">
                <a:ea typeface="+mn-lt"/>
                <a:cs typeface="+mn-lt"/>
              </a:rPr>
              <a:t> com o </a:t>
            </a:r>
            <a:r>
              <a:rPr lang="en-US" dirty="0" err="1">
                <a:ea typeface="+mn-lt"/>
                <a:cs typeface="+mn-lt"/>
              </a:rPr>
              <a:t>nome</a:t>
            </a:r>
            <a:r>
              <a:rPr lang="en-US" dirty="0">
                <a:ea typeface="+mn-lt"/>
                <a:cs typeface="+mn-lt"/>
              </a:rPr>
              <a:t> das </a:t>
            </a:r>
            <a:r>
              <a:rPr lang="en-US" dirty="0" err="1">
                <a:ea typeface="+mn-lt"/>
                <a:cs typeface="+mn-lt"/>
              </a:rPr>
              <a:t>propriedades</a:t>
            </a:r>
            <a:r>
              <a:rPr lang="en-US" dirty="0">
                <a:ea typeface="+mn-lt"/>
                <a:cs typeface="+mn-lt"/>
              </a:rPr>
              <a:t>, o for...of </a:t>
            </a:r>
            <a:r>
              <a:rPr lang="en-US" dirty="0" err="1">
                <a:ea typeface="+mn-lt"/>
                <a:cs typeface="+mn-lt"/>
              </a:rPr>
              <a:t>interage</a:t>
            </a:r>
            <a:r>
              <a:rPr lang="en-US" dirty="0">
                <a:ea typeface="+mn-lt"/>
                <a:cs typeface="+mn-lt"/>
              </a:rPr>
              <a:t> com o valor das </a:t>
            </a:r>
            <a:r>
              <a:rPr lang="en-US" dirty="0" err="1">
                <a:ea typeface="+mn-lt"/>
                <a:cs typeface="+mn-lt"/>
              </a:rPr>
              <a:t>propriedades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E71A845-78BE-D924-F9A8-5B059DF8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831" y="3836318"/>
            <a:ext cx="4375973" cy="1685925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0067EC-3982-5DE0-1382-079467F6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43" y="3726287"/>
            <a:ext cx="4471928" cy="1913819"/>
          </a:xfrm>
          <a:prstGeom prst="rect">
            <a:avLst/>
          </a:prstGeom>
        </p:spPr>
      </p:pic>
      <p:sp>
        <p:nvSpPr>
          <p:cNvPr id="2" name="TextShape 3">
            <a:extLst>
              <a:ext uri="{FF2B5EF4-FFF2-40B4-BE49-F238E27FC236}">
                <a16:creationId xmlns:a16="http://schemas.microsoft.com/office/drawing/2014/main" id="{1FCA95D4-1EB9-5B92-2514-63ACDB1C9D3A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02041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Loops: 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for..in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 e for..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of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1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58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1FCA95D4-1EB9-5B92-2514-63ACDB1C9D3A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33CF4B-2526-05B8-FD30-9813F3F7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60" y="1856505"/>
            <a:ext cx="7695384" cy="183223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4476C2-A9DF-C30F-3ED1-A6B4F086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44" y="1690200"/>
            <a:ext cx="1999108" cy="228898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44B3366-49E5-B513-096E-E3D29865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084" y="4177259"/>
            <a:ext cx="5323235" cy="183223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4803EAF-4BC3-3359-3814-9BB0E8F13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688" y="4430473"/>
            <a:ext cx="761228" cy="17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47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Calibri Light"/>
              </a:rPr>
              <a:t>Exercício</a:t>
            </a: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59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Utilizando os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ea typeface="Calibri"/>
              </a:rPr>
              <a:t>loops</a:t>
            </a:r>
            <a:r>
              <a:rPr lang="pt-PT" sz="2400" spc="-1" dirty="0">
                <a:solidFill>
                  <a:srgbClr val="000000"/>
                </a:solidFill>
                <a:latin typeface="Calibri"/>
                <a:ea typeface="Calibri"/>
              </a:rPr>
              <a:t> e as condições que já aprendemos, construa uma lista de compras.</a:t>
            </a:r>
          </a:p>
          <a:p>
            <a:pPr indent="-457200">
              <a:buFontTx/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r>
              <a:rPr lang="pt-PT" sz="2400" b="1" spc="-1" dirty="0">
                <a:solidFill>
                  <a:srgbClr val="000000"/>
                </a:solidFill>
                <a:latin typeface="Calibri"/>
                <a:cs typeface="Arial"/>
              </a:rPr>
              <a:t>Dicas: </a:t>
            </a:r>
          </a:p>
          <a:p>
            <a:pPr marL="342900" indent="-342900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A lista é um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.</a:t>
            </a:r>
            <a:endParaRPr lang="pt-PT" sz="2400" b="1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Fazer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prompt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para o utilizador adicionar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items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na lista, e adicionar esses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items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ao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Criar uma variável "código" e se o utilizador digitar isso, o ciclo acaba e a lista aparece. Por exemplo, se digitar 'fim', deixam de aparecer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prompts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lvl="1">
              <a:buFont typeface="Arial"/>
              <a:buChar char="•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FontTx/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971C2259-CB84-445F-B686-A4C49CC2216C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63759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Usar JS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E6B4AC52-CCB3-4317-ADA2-1121D32178DD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6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1613365" y="2149020"/>
            <a:ext cx="10012577" cy="25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2BFABDE3-DD79-C6FD-07CF-3086C41E790D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226C09F-B957-E7F8-94D6-1C7257F2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60" y="1651419"/>
            <a:ext cx="8376080" cy="46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117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Funções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60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t-PT" sz="2400" spc="-1">
                <a:solidFill>
                  <a:srgbClr val="000000"/>
                </a:solidFill>
                <a:latin typeface="Calibri"/>
                <a:cs typeface="Arial"/>
              </a:rPr>
              <a:t>Blocos de código que contêm procedimentos que podemos reutilizar.</a:t>
            </a:r>
          </a:p>
          <a:p>
            <a:pPr marL="342900" indent="-342900">
              <a:buFont typeface="Arial"/>
              <a:buChar char="•"/>
            </a:pPr>
            <a:r>
              <a:rPr lang="pt-PT" sz="2400" spc="-1">
                <a:solidFill>
                  <a:srgbClr val="000000"/>
                </a:solidFill>
                <a:latin typeface="Calibri"/>
                <a:cs typeface="Arial"/>
              </a:rPr>
              <a:t>Estes blocos podem ser associados a um elemento HTML e só ser </a:t>
            </a:r>
            <a:r>
              <a:rPr lang="pt-PT" sz="2400" spc="-1" err="1">
                <a:solidFill>
                  <a:srgbClr val="000000"/>
                </a:solidFill>
                <a:latin typeface="Calibri"/>
                <a:cs typeface="Arial"/>
              </a:rPr>
              <a:t>activados</a:t>
            </a:r>
            <a:r>
              <a:rPr lang="pt-PT" sz="2400" spc="-1">
                <a:solidFill>
                  <a:srgbClr val="000000"/>
                </a:solidFill>
                <a:latin typeface="Calibri"/>
                <a:cs typeface="Arial"/>
              </a:rPr>
              <a:t> mediante certa </a:t>
            </a:r>
            <a:r>
              <a:rPr lang="pt-PT" sz="2400" spc="-1" err="1">
                <a:solidFill>
                  <a:srgbClr val="000000"/>
                </a:solidFill>
                <a:latin typeface="Calibri"/>
                <a:cs typeface="Arial"/>
              </a:rPr>
              <a:t>acção</a:t>
            </a:r>
            <a:r>
              <a:rPr lang="pt-PT" sz="2400" spc="-1">
                <a:solidFill>
                  <a:srgbClr val="000000"/>
                </a:solidFill>
                <a:latin typeface="Calibri"/>
                <a:cs typeface="Arial"/>
              </a:rPr>
              <a:t> do </a:t>
            </a:r>
            <a:r>
              <a:rPr lang="pt-PT" sz="2400" spc="-1" err="1">
                <a:solidFill>
                  <a:srgbClr val="000000"/>
                </a:solidFill>
                <a:latin typeface="Calibri"/>
                <a:cs typeface="Arial"/>
              </a:rPr>
              <a:t>user</a:t>
            </a:r>
            <a:r>
              <a:rPr lang="pt-PT" sz="2400" spc="-1">
                <a:solidFill>
                  <a:srgbClr val="000000"/>
                </a:solidFill>
                <a:latin typeface="Calibri"/>
                <a:cs typeface="Arial"/>
              </a:rPr>
              <a:t>. (exemplo: botões)</a:t>
            </a: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lvl="1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FontTx/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pic>
        <p:nvPicPr>
          <p:cNvPr id="2" name="Picture 2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4AB880C-8D6E-324A-3F34-52FAD7DBB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16" y="4393650"/>
            <a:ext cx="4728164" cy="1410332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B79AB0D-ACEE-5AB3-625B-5FE91846C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661" y="3507236"/>
            <a:ext cx="3251200" cy="319256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56BF928-32D6-5E75-D998-260699A6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95" y="5133154"/>
            <a:ext cx="7136459" cy="674505"/>
          </a:xfrm>
          <a:prstGeom prst="rect">
            <a:avLst/>
          </a:prstGeom>
        </p:spPr>
      </p:pic>
      <p:sp>
        <p:nvSpPr>
          <p:cNvPr id="5" name="TextShape 3">
            <a:extLst>
              <a:ext uri="{FF2B5EF4-FFF2-40B4-BE49-F238E27FC236}">
                <a16:creationId xmlns:a16="http://schemas.microsoft.com/office/drawing/2014/main" id="{93B69163-ACAC-AA75-3C0C-A0F7811415BB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08836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Funções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61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É preciso dois passos para escrever uma função:</a:t>
            </a: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Definir a função</a:t>
            </a:r>
          </a:p>
          <a:p>
            <a:pPr marL="457200" indent="-457200">
              <a:buFontTx/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Executar a função</a:t>
            </a:r>
          </a:p>
          <a:p>
            <a:pPr marL="342900" indent="-342900">
              <a:buFont typeface="Arial"/>
              <a:buChar char="•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algn="ctr"/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algn="ctr"/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algn="ctr"/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lvl="1">
              <a:buFont typeface="Arial"/>
              <a:buChar char="•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FontTx/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8350482-06BC-8607-BE71-1DFA6FBC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475" y="1961165"/>
            <a:ext cx="4408310" cy="2258334"/>
          </a:xfrm>
          <a:prstGeom prst="rect">
            <a:avLst/>
          </a:prstGeom>
        </p:spPr>
      </p:pic>
      <p:sp>
        <p:nvSpPr>
          <p:cNvPr id="2" name="TextShape 3">
            <a:extLst>
              <a:ext uri="{FF2B5EF4-FFF2-40B4-BE49-F238E27FC236}">
                <a16:creationId xmlns:a16="http://schemas.microsoft.com/office/drawing/2014/main" id="{E51E0E8B-B5C9-8B51-B09F-AF04CC009C8A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05010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62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Escreva uma função chamada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printHeart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que envie um alerta com um coração (&lt;3);</a:t>
            </a:r>
          </a:p>
          <a:p>
            <a:pPr marL="457200"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2. Crie um botão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bootstrap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danger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e execute a função </a:t>
            </a:r>
            <a:r>
              <a:rPr lang="pt-PT" sz="2400" spc="-1">
                <a:solidFill>
                  <a:srgbClr val="000000"/>
                </a:solidFill>
                <a:latin typeface="Calibri"/>
                <a:cs typeface="Arial"/>
              </a:rPr>
              <a:t>ao clicar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lvl="1">
              <a:buFont typeface="Arial"/>
              <a:buChar char="•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FontTx/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71EA2776-FEB4-25B2-AFBE-40B2D61721B9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16756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380" y="30566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Funções  - argumentos 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63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714540" y="2400362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03070" y="2785752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F4AC810E-1DD1-D9D8-9EAD-A81C95722EFE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 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80D2D9-BA7A-0EC0-422C-6DBA4042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494" y="2837392"/>
            <a:ext cx="3835236" cy="198917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2DC556C-7296-2748-75E9-D40AF5709803}"/>
              </a:ext>
            </a:extLst>
          </p:cNvPr>
          <p:cNvSpPr txBox="1"/>
          <p:nvPr/>
        </p:nvSpPr>
        <p:spPr>
          <a:xfrm>
            <a:off x="7576459" y="2297570"/>
            <a:ext cx="427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Exemplo de método sem argumentos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6F0B129-D9FA-72D6-1325-76B9D3E37D98}"/>
              </a:ext>
            </a:extLst>
          </p:cNvPr>
          <p:cNvSpPr txBox="1"/>
          <p:nvPr/>
        </p:nvSpPr>
        <p:spPr>
          <a:xfrm>
            <a:off x="838080" y="2383971"/>
            <a:ext cx="57368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Neste momento as nossas funções aceitam zero argumentos, ou seja, elas funcionam sempre da mesma forma.</a:t>
            </a:r>
          </a:p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As funções aceitam inputs, chamados argumentos.</a:t>
            </a:r>
          </a:p>
          <a:p>
            <a:pPr marL="342900" indent="-342900">
              <a:buFont typeface="Arial"/>
              <a:buChar char="•"/>
            </a:pPr>
            <a:endParaRPr lang="pt-PT" sz="18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353367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Funções  - argumentos 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64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 dirty="0"/>
          </a:p>
        </p:txBody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F4AC810E-1DD1-D9D8-9EAD-A81C95722EFE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 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3473E2-9B37-DD12-8E9D-CFAC609A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286" y="2298240"/>
            <a:ext cx="6951668" cy="231238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45323A5-D498-07C7-C17B-45A96935A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0" y="3183631"/>
            <a:ext cx="4702961" cy="272034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3FB4FEB-07C7-FBA6-9A45-32D310DA404A}"/>
              </a:ext>
            </a:extLst>
          </p:cNvPr>
          <p:cNvSpPr txBox="1"/>
          <p:nvPr/>
        </p:nvSpPr>
        <p:spPr>
          <a:xfrm>
            <a:off x="223678" y="2154662"/>
            <a:ext cx="4822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Exemplo de método com argumentos: dependendo do que lhe enviamos nos argumento, o output é distinto.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77813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Funções  - argumentos 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65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F4AC810E-1DD1-D9D8-9EAD-A81C95722EFE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 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90D2014-DE41-D3ED-32B8-9F94310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3" y="1822060"/>
            <a:ext cx="7282543" cy="39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175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66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Escreva uma função chamada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rant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que aceite um argumento chamado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message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.</a:t>
            </a: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A função deverá ser associada a um botão que, quando clicado, deverá imprimir o que  utilizador quiser definir como mensagem 3 vezes em letra maiúscula.</a:t>
            </a:r>
          </a:p>
          <a:p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Ex:</a:t>
            </a:r>
          </a:p>
          <a:p>
            <a:pPr indent="-457200">
              <a:buFontTx/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71EA2776-FEB4-25B2-AFBE-40B2D61721B9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6CC1DF-89A4-5CC4-872A-FB47CF12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70" y="4457261"/>
            <a:ext cx="7473650" cy="4133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0B906D-CBCF-4383-2F56-E51F04492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429" y="4127246"/>
            <a:ext cx="3533861" cy="19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818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Funções c/ vários Argumentos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67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F4AC810E-1DD1-D9D8-9EAD-A81C95722EFE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 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5388AF-55D9-0CB9-F67B-F1F02EDE721F}"/>
              </a:ext>
            </a:extLst>
          </p:cNvPr>
          <p:cNvSpPr txBox="1"/>
          <p:nvPr/>
        </p:nvSpPr>
        <p:spPr>
          <a:xfrm>
            <a:off x="587760" y="2173191"/>
            <a:ext cx="2950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As funções podem ser definidas para aceitar mais que um argumento.  </a:t>
            </a:r>
          </a:p>
          <a:p>
            <a:r>
              <a:rPr lang="pt-PT" sz="2400" dirty="0"/>
              <a:t>Ex: primeiro e último nome.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40BD5CA-B085-14D9-1164-24CDEA3B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924" y="4729242"/>
            <a:ext cx="4279265" cy="10323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DFD0BCC-2800-A394-41C9-0F26C89C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24" y="1809720"/>
            <a:ext cx="8418970" cy="25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89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Funções c/ vários Argumentos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68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F4AC810E-1DD1-D9D8-9EAD-A81C95722EFE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 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4D6219-8C50-511E-A803-0EF468EE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1" y="1423871"/>
            <a:ext cx="5370685" cy="22565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6EFEDA-BD69-81B0-2A05-4831E844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71" y="3744335"/>
            <a:ext cx="6912469" cy="28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70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69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1. Vamos jogar um jogo chamado ‘olhos de cobra’. Escreva uma função chamada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isSnakeEyes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que aceite dois números como inputs.</a:t>
            </a:r>
          </a:p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2. Se ambos os números forem 1, escreva uma mensagem a dizer: ‘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Yay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snake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eyes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’, se não ‘Não são olhos de cobra’:</a:t>
            </a:r>
          </a:p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Ex:</a:t>
            </a: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71EA2776-FEB4-25B2-AFBE-40B2D61721B9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22D857-943B-3082-8FE7-F4A18C41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197114"/>
            <a:ext cx="4049006" cy="213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35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Adicionar JS </a:t>
            </a:r>
            <a:br>
              <a:rPr/>
            </a:b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ao nosso Projecto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C432FAC-7E14-4B9E-85DE-15704843C40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231840" y="1656360"/>
            <a:ext cx="11753280" cy="283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PT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PT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JS Interno:</a:t>
            </a: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JS 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E</a:t>
            </a:r>
            <a:r>
              <a:rPr lang="pt-PT" sz="2400" b="0" strike="noStrike" spc="-1" dirty="0">
                <a:solidFill>
                  <a:srgbClr val="000000"/>
                </a:solidFill>
                <a:latin typeface="Calibri"/>
              </a:rPr>
              <a:t>xterno</a:t>
            </a:r>
            <a:r>
              <a:rPr lang="pt-PT" sz="1800" b="0" strike="noStrike" spc="-1" dirty="0">
                <a:solidFill>
                  <a:srgbClr val="000000"/>
                </a:solidFill>
                <a:latin typeface="Calibri"/>
              </a:rPr>
              <a:t>:</a:t>
            </a: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 dirty="0">
              <a:latin typeface="Arial"/>
            </a:endParaRPr>
          </a:p>
        </p:txBody>
      </p:sp>
      <p:pic>
        <p:nvPicPr>
          <p:cNvPr id="160" name="Picture 8"/>
          <p:cNvPicPr/>
          <p:nvPr/>
        </p:nvPicPr>
        <p:blipFill>
          <a:blip r:embed="rId2"/>
          <a:stretch/>
        </p:blipFill>
        <p:spPr>
          <a:xfrm>
            <a:off x="2582820" y="1875060"/>
            <a:ext cx="4282920" cy="1775880"/>
          </a:xfrm>
          <a:prstGeom prst="rect">
            <a:avLst/>
          </a:prstGeom>
          <a:ln>
            <a:noFill/>
          </a:ln>
        </p:spPr>
      </p:pic>
      <p:sp>
        <p:nvSpPr>
          <p:cNvPr id="2" name="TextShape 3">
            <a:extLst>
              <a:ext uri="{FF2B5EF4-FFF2-40B4-BE49-F238E27FC236}">
                <a16:creationId xmlns:a16="http://schemas.microsoft.com/office/drawing/2014/main" id="{66CBCD99-62E0-3BBE-792A-E8BF4F4D1083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51E2A3-BDF4-A65C-BAB2-CBEA7460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12" y="2299515"/>
            <a:ext cx="4716608" cy="9021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414CD6-37F8-BCB3-5319-68F777ADA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874" y="4103774"/>
            <a:ext cx="7060684" cy="19752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D3B694B-B6B8-E20A-45CE-D65C20B9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041" y="4415082"/>
            <a:ext cx="3098959" cy="1352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Funções  - 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return</a:t>
            </a:r>
            <a:endParaRPr lang="pt-BR" sz="4400" b="0" strike="noStrike" spc="-1" err="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70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587760" y="1440647"/>
            <a:ext cx="10058469" cy="947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return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tira o valor executado dentro da função para fora dela.</a:t>
            </a:r>
          </a:p>
          <a:p>
            <a:pPr marL="342900" indent="-342900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return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para a execução da função, nada do que está depois é executado.</a:t>
            </a:r>
          </a:p>
          <a:p>
            <a:pPr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B0F48507-EBCC-A6C5-5C81-514208BC387E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281C5B-F773-EF15-70BA-269B715A1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2" y="2230194"/>
            <a:ext cx="3559627" cy="230064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BF8ECD0-7056-BC6E-2CA4-9525C383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0" y="2695913"/>
            <a:ext cx="4267320" cy="151747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EAE6AF-5A0B-6EE0-D5AC-1433E3803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20" y="4662221"/>
            <a:ext cx="3159640" cy="15714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7F1C312-1356-DB87-EF54-307F3AD6E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468" y="4821825"/>
            <a:ext cx="2775093" cy="1473276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C405767-E195-899C-5680-D0112818CFEC}"/>
              </a:ext>
            </a:extLst>
          </p:cNvPr>
          <p:cNvSpPr/>
          <p:nvPr/>
        </p:nvSpPr>
        <p:spPr>
          <a:xfrm>
            <a:off x="5508171" y="3167743"/>
            <a:ext cx="1273631" cy="348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D170F282-0324-B541-DC73-0BF83490B11C}"/>
              </a:ext>
            </a:extLst>
          </p:cNvPr>
          <p:cNvSpPr/>
          <p:nvPr/>
        </p:nvSpPr>
        <p:spPr>
          <a:xfrm>
            <a:off x="4713514" y="5228341"/>
            <a:ext cx="2405743" cy="573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88205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71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71EA2776-FEB4-25B2-AFBE-40B2D61721B9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4" name="Imagem 3" descr="Uma imagem com pessoa, vestuário, Cara humana, Aprender&#10;&#10;Descrição gerada automaticamente">
            <a:extLst>
              <a:ext uri="{FF2B5EF4-FFF2-40B4-BE49-F238E27FC236}">
                <a16:creationId xmlns:a16="http://schemas.microsoft.com/office/drawing/2014/main" id="{58AC05BD-C03E-E753-68D5-10961EA92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69208" y="2117160"/>
            <a:ext cx="5001120" cy="375084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BCE5378-3B5F-4206-5AA5-1C05C554B90A}"/>
              </a:ext>
            </a:extLst>
          </p:cNvPr>
          <p:cNvSpPr txBox="1"/>
          <p:nvPr/>
        </p:nvSpPr>
        <p:spPr>
          <a:xfrm>
            <a:off x="1381232" y="3401755"/>
            <a:ext cx="303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C00000"/>
                </a:solidFill>
              </a:rPr>
              <a:t>Ficha de Trabalho 1</a:t>
            </a:r>
          </a:p>
        </p:txBody>
      </p:sp>
    </p:spTree>
    <p:extLst>
      <p:ext uri="{BB962C8B-B14F-4D97-AF65-F5344CB8AC3E}">
        <p14:creationId xmlns:p14="http://schemas.microsoft.com/office/powerpoint/2010/main" val="20110944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Funções  - 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scope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 das variáveis</a:t>
            </a:r>
            <a:endParaRPr lang="pt-BR" sz="4400" b="1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72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491066" y="15856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O scope é a visibilidade da variável.</a:t>
            </a:r>
          </a:p>
          <a:p>
            <a:pPr marL="342900" indent="-342900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Define onde temos acesso à variável.</a:t>
            </a:r>
          </a:p>
          <a:p>
            <a:pPr marL="342900" indent="-342900"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Se definida dentro de uma função, a variável só pode ser usada dentro dela.</a:t>
            </a:r>
          </a:p>
          <a:p>
            <a:pPr marL="342900" indent="-342900">
              <a:buFont typeface="Arial"/>
              <a:buChar char="•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4F0FE0E7-0957-0038-DC8B-6C05CE764BD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F06CEB-FC1E-128E-DFEB-9B09480B2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7" y="2811270"/>
            <a:ext cx="5050489" cy="19961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7F51B98-D6C2-B9B6-E411-7A4A8AD2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514" y="3990931"/>
            <a:ext cx="6413830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972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Funções  - </a:t>
            </a:r>
            <a:r>
              <a:rPr lang="pt-BR" sz="4400" b="1" spc="-1" err="1">
                <a:solidFill>
                  <a:srgbClr val="000000"/>
                </a:solidFill>
                <a:latin typeface="Calibri Light"/>
              </a:rPr>
              <a:t>scope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 das variáveis</a:t>
            </a:r>
            <a:endParaRPr lang="pt-BR" sz="4400" b="1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73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491066" y="15856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4F0FE0E7-0957-0038-DC8B-6C05CE764BD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159050-0B19-3D9E-0BEB-E5D50B5B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21" y="1690200"/>
            <a:ext cx="5604935" cy="25689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9F2C3F-7BDE-4707-2488-72E25014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710" y="2904495"/>
            <a:ext cx="5366339" cy="358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098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EB1A329-4F4D-4C88-AFBF-0816837AEA3C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74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838080" y="1623511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5"/>
          <p:cNvSpPr/>
          <p:nvPr/>
        </p:nvSpPr>
        <p:spPr>
          <a:xfrm>
            <a:off x="981000" y="1808011"/>
            <a:ext cx="10477080" cy="475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endParaRPr lang="pt-PT" sz="2400" b="0" strike="noStrike" spc="-1" dirty="0">
              <a:latin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66C13B78-B6D3-C4A6-DBA6-76340FD6C9EA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10" name="Imagem 9" descr="Uma imagem com texto, Tipo de letra, número, símbolo">
            <a:extLst>
              <a:ext uri="{FF2B5EF4-FFF2-40B4-BE49-F238E27FC236}">
                <a16:creationId xmlns:a16="http://schemas.microsoft.com/office/drawing/2014/main" id="{81206AF7-B773-9DB7-74C1-67EA92ADB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04001" y="100935"/>
            <a:ext cx="3285513" cy="1665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2BD535E-4D1C-ABCE-1918-A067F6591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0" y="2033729"/>
            <a:ext cx="4295280" cy="176554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87366C2-A789-16EE-2840-5E2360EE9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99448"/>
            <a:ext cx="5133530" cy="18570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2837754-FAF0-DC37-028C-A090F8530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731" y="3880089"/>
            <a:ext cx="5133530" cy="25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778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Funções  -</a:t>
            </a:r>
            <a:endParaRPr lang="en-US"/>
          </a:p>
          <a:p>
            <a:pPr>
              <a:lnSpc>
                <a:spcPct val="90000"/>
              </a:lnSpc>
            </a:pP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Outras formas de definir</a:t>
            </a:r>
            <a:endParaRPr lang="pt-BR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75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339120-2E8A-C39C-3CAC-C1AE04DD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76" y="1825778"/>
            <a:ext cx="7342567" cy="24705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EC5A19-5381-F05F-2634-73D8189B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642" y="4450944"/>
            <a:ext cx="3957903" cy="1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579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Métodos</a:t>
            </a:r>
            <a:endParaRPr lang="en-US" dirty="0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76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763611" y="1495517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650982" y="1735097"/>
            <a:ext cx="4659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Podemos adicionar funções como propriedades de um </a:t>
            </a:r>
            <a:r>
              <a:rPr lang="pt-PT" sz="2400" dirty="0" err="1"/>
              <a:t>objecto</a:t>
            </a:r>
            <a:r>
              <a:rPr lang="pt-PT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A essas funções chamamos métodos</a:t>
            </a:r>
            <a:r>
              <a:rPr lang="pt-PT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59F9DD-EAFB-F93B-7B67-7A3A7DBC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480" y="1423642"/>
            <a:ext cx="6136458" cy="39981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4869D2F-313F-816C-E21F-2175BE34F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09" y="3991471"/>
            <a:ext cx="4415193" cy="2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212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Métodos, a key “this”.</a:t>
            </a:r>
            <a:endParaRPr lang="en-US" dirty="0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77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38080" y="1197636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838080" y="1413177"/>
            <a:ext cx="46592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600" dirty="0"/>
              <a:t>A </a:t>
            </a:r>
            <a:r>
              <a:rPr lang="pt-PT" sz="2600" dirty="0" err="1"/>
              <a:t>key</a:t>
            </a:r>
            <a:r>
              <a:rPr lang="pt-PT" sz="2600" dirty="0"/>
              <a:t> </a:t>
            </a:r>
            <a:r>
              <a:rPr lang="pt-PT" sz="2600" dirty="0" err="1"/>
              <a:t>this</a:t>
            </a:r>
            <a:r>
              <a:rPr lang="pt-PT" sz="2600" dirty="0"/>
              <a:t> é usada quando queremos aceder a outras propriedades dentro do mesmo </a:t>
            </a:r>
            <a:r>
              <a:rPr lang="pt-PT" sz="2600" dirty="0" err="1"/>
              <a:t>objecto</a:t>
            </a:r>
            <a:endParaRPr lang="pt-PT" sz="2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47757B-0DFD-FC06-D15B-B2BDC761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890" y="3051409"/>
            <a:ext cx="7314840" cy="34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017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Callbacks e Métodos de Arrays</a:t>
            </a:r>
            <a:endParaRPr lang="en-US" dirty="0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78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814732" y="2315672"/>
            <a:ext cx="106979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sz="2400" dirty="0"/>
              <a:t>Os </a:t>
            </a:r>
            <a:r>
              <a:rPr lang="pt-PT" sz="2400" dirty="0" err="1"/>
              <a:t>arrays</a:t>
            </a:r>
            <a:r>
              <a:rPr lang="pt-PT" sz="2400" dirty="0"/>
              <a:t> de JS têm uma série de métodos que permitem que lhes passemos </a:t>
            </a:r>
            <a:r>
              <a:rPr lang="pt-PT" sz="2400" dirty="0" err="1"/>
              <a:t>directamente</a:t>
            </a:r>
            <a:r>
              <a:rPr lang="pt-PT" sz="2400" dirty="0"/>
              <a:t> uma função.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400" dirty="0" err="1"/>
              <a:t>ForEach</a:t>
            </a:r>
            <a:endParaRPr lang="pt-P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400" dirty="0" err="1"/>
              <a:t>Map</a:t>
            </a:r>
            <a:endParaRPr lang="pt-P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400" dirty="0" err="1"/>
              <a:t>Filter</a:t>
            </a:r>
            <a:endParaRPr lang="pt-P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400" dirty="0" err="1"/>
              <a:t>Find</a:t>
            </a:r>
            <a:endParaRPr lang="pt-P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400" dirty="0"/>
              <a:t>Some &amp; </a:t>
            </a:r>
            <a:r>
              <a:rPr lang="pt-PT" sz="2400" dirty="0" err="1"/>
              <a:t>Every</a:t>
            </a:r>
            <a:endParaRPr lang="pt-P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400" dirty="0" err="1"/>
              <a:t>Reduce</a:t>
            </a: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PT" sz="2400" dirty="0" err="1"/>
              <a:t>Arrow</a:t>
            </a:r>
            <a:r>
              <a:rPr lang="pt-PT" sz="2400" dirty="0"/>
              <a:t> </a:t>
            </a:r>
            <a:r>
              <a:rPr lang="pt-PT" sz="2400" dirty="0" err="1"/>
              <a:t>Functions</a:t>
            </a: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11398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Métodos de Arrays: For Each</a:t>
            </a:r>
            <a:endParaRPr lang="en-US" dirty="0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79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568811" y="1281133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99A956-3C81-2190-D489-4B7270E86A6A}"/>
              </a:ext>
            </a:extLst>
          </p:cNvPr>
          <p:cNvSpPr txBox="1"/>
          <p:nvPr/>
        </p:nvSpPr>
        <p:spPr>
          <a:xfrm>
            <a:off x="670224" y="1522443"/>
            <a:ext cx="593667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Aceita uma função de </a:t>
            </a:r>
            <a:r>
              <a:rPr lang="pt-PT" sz="2000" dirty="0" err="1"/>
              <a:t>callback</a:t>
            </a:r>
            <a:r>
              <a:rPr lang="pt-PT" sz="2000" dirty="0"/>
              <a:t>.</a:t>
            </a:r>
          </a:p>
          <a:p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Chama a função uma vez por cada elemento do </a:t>
            </a:r>
            <a:r>
              <a:rPr lang="pt-PT" sz="2000" dirty="0" err="1"/>
              <a:t>Array</a:t>
            </a:r>
            <a:r>
              <a:rPr lang="pt-PT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 função é anónima porque só nos irá servir para este propósito</a:t>
            </a:r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3D41D79-231D-F0CC-B200-1ADA9EE27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2" y="4394269"/>
            <a:ext cx="7442582" cy="19622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E69958-BD29-D6AB-A646-CAC6D247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407" y="1316346"/>
            <a:ext cx="5289309" cy="37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406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838080" y="410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Tipos de Dados Primitivos</a:t>
            </a:r>
            <a:br>
              <a:rPr dirty="0"/>
            </a:b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B4FAAEE-E723-46A8-9170-DA06FDCBABC2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8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177" name="TextShape 4"/>
          <p:cNvSpPr txBox="1"/>
          <p:nvPr/>
        </p:nvSpPr>
        <p:spPr>
          <a:xfrm>
            <a:off x="838080" y="2354230"/>
            <a:ext cx="4381201" cy="2768211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404040"/>
                </a:solidFill>
                <a:latin typeface="Calibri"/>
              </a:rPr>
              <a:t>Number: 1; 5,6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404040"/>
                </a:solidFill>
                <a:latin typeface="Calibri"/>
              </a:rPr>
              <a:t>String: "Aula JS"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404040"/>
                </a:solidFill>
                <a:latin typeface="Calibri"/>
              </a:rPr>
              <a:t>Boolean: true, false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404040"/>
                </a:solidFill>
                <a:latin typeface="Calibri"/>
              </a:rPr>
              <a:t>Null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404040"/>
                </a:solidFill>
                <a:latin typeface="Calibri"/>
              </a:rPr>
              <a:t>Undefined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75C32E-FF61-9BC4-E65D-D15812354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49" y="1787828"/>
            <a:ext cx="4381200" cy="3784807"/>
          </a:xfrm>
          <a:prstGeom prst="rect">
            <a:avLst/>
          </a:prstGeom>
        </p:spPr>
      </p:pic>
      <p:sp>
        <p:nvSpPr>
          <p:cNvPr id="3" name="TextShape 3">
            <a:extLst>
              <a:ext uri="{FF2B5EF4-FFF2-40B4-BE49-F238E27FC236}">
                <a16:creationId xmlns:a16="http://schemas.microsoft.com/office/drawing/2014/main" id="{0929BE3F-12D0-0062-43DF-B59726EDDBA8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Métodos de Arrays: For Each</a:t>
            </a:r>
            <a:endParaRPr lang="en-US" dirty="0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80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568811" y="1281133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4D95D7-BE2B-4A01-245C-B387EB05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60" y="1604298"/>
            <a:ext cx="5150115" cy="421026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7D972AB-1582-D374-4541-68EF25AD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80" y="2843557"/>
            <a:ext cx="5446778" cy="120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2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Métodos de Arrays: Map</a:t>
            </a:r>
            <a:endParaRPr lang="en-US" dirty="0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81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568811" y="1281133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620F67-3F8C-3CE7-B12C-9E4BDDBF99BD}"/>
              </a:ext>
            </a:extLst>
          </p:cNvPr>
          <p:cNvSpPr txBox="1"/>
          <p:nvPr/>
        </p:nvSpPr>
        <p:spPr>
          <a:xfrm>
            <a:off x="838080" y="2119004"/>
            <a:ext cx="1051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Aceita uma função de </a:t>
            </a:r>
            <a:r>
              <a:rPr lang="pt-PT" dirty="0" err="1"/>
              <a:t>Callback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Cria um novo </a:t>
            </a:r>
            <a:r>
              <a:rPr lang="pt-PT" dirty="0" err="1"/>
              <a:t>array</a:t>
            </a:r>
            <a:r>
              <a:rPr lang="pt-PT" dirty="0"/>
              <a:t> com os resultados da chamada a cada elemento do </a:t>
            </a:r>
            <a:r>
              <a:rPr lang="pt-PT" dirty="0" err="1"/>
              <a:t>Array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Mapeia um </a:t>
            </a:r>
            <a:r>
              <a:rPr lang="pt-PT" dirty="0" err="1"/>
              <a:t>array</a:t>
            </a:r>
            <a:r>
              <a:rPr lang="pt-PT" dirty="0"/>
              <a:t> de um estado para outro.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5337C25-BCFC-8C78-E2B9-05B98DD8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39" y="3425436"/>
            <a:ext cx="7055911" cy="22327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A27F382-87C4-4E4E-9569-BF9EEC1E1BF1}"/>
              </a:ext>
            </a:extLst>
          </p:cNvPr>
          <p:cNvSpPr/>
          <p:nvPr/>
        </p:nvSpPr>
        <p:spPr>
          <a:xfrm>
            <a:off x="5050971" y="3391484"/>
            <a:ext cx="1164772" cy="6580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1E8A1F-3B69-5920-9CCB-04424DFB3527}"/>
              </a:ext>
            </a:extLst>
          </p:cNvPr>
          <p:cNvSpPr/>
          <p:nvPr/>
        </p:nvSpPr>
        <p:spPr>
          <a:xfrm>
            <a:off x="5050971" y="3897086"/>
            <a:ext cx="1045029" cy="5355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C3E9471F-816F-68DB-2FF8-2BD17CA4B3E2}"/>
              </a:ext>
            </a:extLst>
          </p:cNvPr>
          <p:cNvSpPr/>
          <p:nvPr/>
        </p:nvSpPr>
        <p:spPr>
          <a:xfrm>
            <a:off x="3088068" y="3586571"/>
            <a:ext cx="2024742" cy="45719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A625634F-F07F-0692-B396-52231E9E87BD}"/>
              </a:ext>
            </a:extLst>
          </p:cNvPr>
          <p:cNvSpPr/>
          <p:nvPr/>
        </p:nvSpPr>
        <p:spPr>
          <a:xfrm>
            <a:off x="3069771" y="4218177"/>
            <a:ext cx="1981200" cy="45719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D6AF5C5-5D3D-789B-869D-02A51B50114F}"/>
              </a:ext>
            </a:extLst>
          </p:cNvPr>
          <p:cNvSpPr txBox="1"/>
          <p:nvPr/>
        </p:nvSpPr>
        <p:spPr>
          <a:xfrm>
            <a:off x="1433440" y="3425175"/>
            <a:ext cx="1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0070C0"/>
                </a:solidFill>
              </a:rPr>
              <a:t>Array</a:t>
            </a:r>
            <a:r>
              <a:rPr lang="pt-PT" dirty="0">
                <a:solidFill>
                  <a:srgbClr val="0070C0"/>
                </a:solidFill>
              </a:rPr>
              <a:t> original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90BF8E-84A2-B873-ABFC-8FE083BC4F9F}"/>
              </a:ext>
            </a:extLst>
          </p:cNvPr>
          <p:cNvSpPr txBox="1"/>
          <p:nvPr/>
        </p:nvSpPr>
        <p:spPr>
          <a:xfrm>
            <a:off x="587108" y="4033511"/>
            <a:ext cx="24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0070C0"/>
                </a:solidFill>
              </a:rPr>
              <a:t>Array</a:t>
            </a:r>
            <a:r>
              <a:rPr lang="pt-PT" dirty="0">
                <a:solidFill>
                  <a:srgbClr val="0070C0"/>
                </a:solidFill>
              </a:rPr>
              <a:t> do Mapeamento</a:t>
            </a:r>
          </a:p>
        </p:txBody>
      </p:sp>
    </p:spTree>
    <p:extLst>
      <p:ext uri="{BB962C8B-B14F-4D97-AF65-F5344CB8AC3E}">
        <p14:creationId xmlns:p14="http://schemas.microsoft.com/office/powerpoint/2010/main" val="9734817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Métodos de Arrays: Map</a:t>
            </a:r>
            <a:endParaRPr lang="en-US" sz="4400" dirty="0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82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568811" y="1281133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4D95D7-BE2B-4A01-245C-B387EB05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60" y="1604298"/>
            <a:ext cx="5150115" cy="42102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B079C69-A588-89B1-19AE-8B5667DC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318" y="2843557"/>
            <a:ext cx="4751022" cy="13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508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83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Guarde o seguinte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no seu código:</a:t>
            </a:r>
          </a:p>
          <a:p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const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fullNames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= [{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first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Albus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',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last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'Dumbledore'}, {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first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'Harry',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last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Potter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'}, {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first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'Hermione',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last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Granger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'}, {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first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Ron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',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last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Weasley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'}, {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first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Rubeus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',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last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Hagrid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'}, {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first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'Minerva',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last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McGonagall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'}, {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first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Severus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',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last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: '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Snape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’}];</a:t>
            </a:r>
          </a:p>
          <a:p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2. Crie um novo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chamado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firstNames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que nos retorne os primeiros Nomes do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Original.</a:t>
            </a: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71EA2776-FEB4-25B2-AFBE-40B2D61721B9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97927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Arrow Functions</a:t>
            </a:r>
            <a:endParaRPr lang="en-US" sz="4400" dirty="0"/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84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568811" y="1281133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FFDB51-63C8-29B0-B5C8-8065CCA46F01}"/>
              </a:ext>
            </a:extLst>
          </p:cNvPr>
          <p:cNvSpPr txBox="1"/>
          <p:nvPr/>
        </p:nvSpPr>
        <p:spPr>
          <a:xfrm>
            <a:off x="838080" y="2128899"/>
            <a:ext cx="39734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Nova sintaxe para definir funções.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Não têm suporte no 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Alternativa mais compacta para definir uma função regular.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CA5D74-D47C-5486-ADAE-3F3AA5C6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474" y="2088774"/>
            <a:ext cx="6106766" cy="28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284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85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Usando as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Arrow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Functions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, crie uma função chamada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greet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que receba um argumento que represente o nome de uma pessoa.</a:t>
            </a:r>
          </a:p>
          <a:p>
            <a:pPr marL="457200"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71EA2776-FEB4-25B2-AFBE-40B2D61721B9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4F44D8-99B3-A347-C4A0-71B6CB13A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811" y="3623365"/>
            <a:ext cx="5588272" cy="12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950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Arrow Functions:</a:t>
            </a:r>
          </a:p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o return Implicito</a:t>
            </a: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86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568811" y="1281133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7A0D58-25E2-7D58-9A2E-F127A08D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083" y="2073302"/>
            <a:ext cx="8096666" cy="365778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1E19755-BF05-C0A1-21B5-5676A7D81D31}"/>
              </a:ext>
            </a:extLst>
          </p:cNvPr>
          <p:cNvSpPr txBox="1"/>
          <p:nvPr/>
        </p:nvSpPr>
        <p:spPr>
          <a:xfrm>
            <a:off x="330722" y="2356549"/>
            <a:ext cx="3350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ideia das </a:t>
            </a:r>
            <a:r>
              <a:rPr lang="pt-PT" dirty="0" err="1"/>
              <a:t>arrow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 é simplificar o nosso código. </a:t>
            </a:r>
          </a:p>
          <a:p>
            <a:endParaRPr lang="pt-PT" dirty="0"/>
          </a:p>
          <a:p>
            <a:r>
              <a:rPr lang="pt-PT" dirty="0"/>
              <a:t>Se substituirmos as {} por () ele automaticamente toma como implícito que é para retornar os valores.</a:t>
            </a:r>
          </a:p>
          <a:p>
            <a:endParaRPr lang="pt-PT" dirty="0"/>
          </a:p>
          <a:p>
            <a:r>
              <a:rPr lang="pt-PT" u="sng" dirty="0">
                <a:solidFill>
                  <a:srgbClr val="FF0000"/>
                </a:solidFill>
              </a:rPr>
              <a:t>Atenção</a:t>
            </a:r>
            <a:r>
              <a:rPr lang="pt-PT" dirty="0"/>
              <a:t>: apenas funciona nas </a:t>
            </a:r>
            <a:r>
              <a:rPr lang="pt-PT" dirty="0" err="1"/>
              <a:t>Arrow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8423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Arrow Functions:</a:t>
            </a:r>
          </a:p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o return Implicito</a:t>
            </a: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87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568811" y="1281133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E19755-BF05-C0A1-21B5-5676A7D81D31}"/>
              </a:ext>
            </a:extLst>
          </p:cNvPr>
          <p:cNvSpPr txBox="1"/>
          <p:nvPr/>
        </p:nvSpPr>
        <p:spPr>
          <a:xfrm>
            <a:off x="330722" y="2356549"/>
            <a:ext cx="335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F636CC-5577-2250-DC03-2E6E7698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14" y="2370260"/>
            <a:ext cx="6726003" cy="28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9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Funções de Callback: setTimeout</a:t>
            </a: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88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79270" y="2119004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133383" y="1235420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E19755-BF05-C0A1-21B5-5676A7D81D31}"/>
              </a:ext>
            </a:extLst>
          </p:cNvPr>
          <p:cNvSpPr txBox="1"/>
          <p:nvPr/>
        </p:nvSpPr>
        <p:spPr>
          <a:xfrm>
            <a:off x="330722" y="2356549"/>
            <a:ext cx="335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C8CD66-F943-9CC1-6052-EB33F5E9CECB}"/>
              </a:ext>
            </a:extLst>
          </p:cNvPr>
          <p:cNvSpPr txBox="1"/>
          <p:nvPr/>
        </p:nvSpPr>
        <p:spPr>
          <a:xfrm>
            <a:off x="968829" y="2561822"/>
            <a:ext cx="4811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função </a:t>
            </a:r>
            <a:r>
              <a:rPr lang="pt-PT" dirty="0" err="1"/>
              <a:t>setTimeout</a:t>
            </a:r>
            <a:r>
              <a:rPr lang="pt-PT" dirty="0"/>
              <a:t> usa-se quando queremos que algo seja executado passado x tempo.</a:t>
            </a:r>
          </a:p>
          <a:p>
            <a:endParaRPr lang="pt-PT" dirty="0"/>
          </a:p>
          <a:p>
            <a:r>
              <a:rPr lang="pt-PT" dirty="0"/>
              <a:t>Recebe dois argumentos: uma função que fica em espera e o timer.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96E676-203D-615C-9795-9BA71553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46" y="1881751"/>
            <a:ext cx="5994844" cy="37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0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Funções de Callback: setInterval</a:t>
            </a: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89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57499" y="2481441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133383" y="1235420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E19755-BF05-C0A1-21B5-5676A7D81D31}"/>
              </a:ext>
            </a:extLst>
          </p:cNvPr>
          <p:cNvSpPr txBox="1"/>
          <p:nvPr/>
        </p:nvSpPr>
        <p:spPr>
          <a:xfrm>
            <a:off x="231380" y="2860648"/>
            <a:ext cx="335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C8CD66-F943-9CC1-6052-EB33F5E9CECB}"/>
              </a:ext>
            </a:extLst>
          </p:cNvPr>
          <p:cNvSpPr txBox="1"/>
          <p:nvPr/>
        </p:nvSpPr>
        <p:spPr>
          <a:xfrm>
            <a:off x="968830" y="2561822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função </a:t>
            </a:r>
            <a:r>
              <a:rPr lang="pt-PT" dirty="0" err="1"/>
              <a:t>setInterval</a:t>
            </a:r>
            <a:r>
              <a:rPr lang="pt-PT" dirty="0"/>
              <a:t> define que a cada x tempo uma função corre;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EB31A87-5576-1A85-AF98-0B93E4FB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18" y="3395503"/>
            <a:ext cx="6631016" cy="237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661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Numbers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838080" y="1825560"/>
            <a:ext cx="53683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pt-BR" sz="2800" b="0" strike="noStrike" spc="-1" dirty="0">
                <a:solidFill>
                  <a:srgbClr val="404040"/>
                </a:solidFill>
                <a:latin typeface="Calibri"/>
              </a:rPr>
              <a:t>JS tem um tipo de número, que representa: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pt-BR" sz="2800" b="0" strike="noStrike" spc="-1" dirty="0">
                <a:solidFill>
                  <a:srgbClr val="404040"/>
                </a:solidFill>
                <a:latin typeface="Calibri"/>
              </a:rPr>
              <a:t>Números Positivos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pt-BR" sz="2800" b="0" strike="noStrike" spc="-1" dirty="0">
                <a:solidFill>
                  <a:srgbClr val="404040"/>
                </a:solidFill>
                <a:latin typeface="Calibri"/>
              </a:rPr>
              <a:t>Números Negativos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pt-BR" sz="2800" b="0" strike="noStrike" spc="-1" dirty="0">
                <a:solidFill>
                  <a:srgbClr val="404040"/>
                </a:solidFill>
                <a:latin typeface="Calibri"/>
              </a:rPr>
              <a:t>Números inteiros (integers)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lang="pt-BR" sz="2800" b="0" strike="noStrike" spc="-1" dirty="0">
                <a:solidFill>
                  <a:srgbClr val="404040"/>
                </a:solidFill>
                <a:latin typeface="Calibri"/>
              </a:rPr>
              <a:t>Números decimais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FBF0F44-B08F-499A-B697-658487DDC42B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9</a:t>
            </a:fld>
            <a:endParaRPr lang="pt-PT" sz="1200" b="0" strike="noStrike" spc="-1">
              <a:latin typeface="Times New Roman"/>
            </a:endParaRPr>
          </a:p>
        </p:txBody>
      </p:sp>
      <p:pic>
        <p:nvPicPr>
          <p:cNvPr id="187" name="Picture 5"/>
          <p:cNvPicPr/>
          <p:nvPr/>
        </p:nvPicPr>
        <p:blipFill>
          <a:blip r:embed="rId2"/>
          <a:stretch/>
        </p:blipFill>
        <p:spPr>
          <a:xfrm>
            <a:off x="7499160" y="1708200"/>
            <a:ext cx="3648600" cy="4361760"/>
          </a:xfrm>
          <a:prstGeom prst="rect">
            <a:avLst/>
          </a:prstGeom>
          <a:ln>
            <a:noFill/>
          </a:ln>
        </p:spPr>
      </p:pic>
      <p:sp>
        <p:nvSpPr>
          <p:cNvPr id="2" name="TextShape 3">
            <a:extLst>
              <a:ext uri="{FF2B5EF4-FFF2-40B4-BE49-F238E27FC236}">
                <a16:creationId xmlns:a16="http://schemas.microsoft.com/office/drawing/2014/main" id="{83AEFB21-2922-0AD8-DA98-D39C024222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Métodos de Arrays: Filter</a:t>
            </a: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90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57499" y="2481441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133383" y="1235420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E19755-BF05-C0A1-21B5-5676A7D81D31}"/>
              </a:ext>
            </a:extLst>
          </p:cNvPr>
          <p:cNvSpPr txBox="1"/>
          <p:nvPr/>
        </p:nvSpPr>
        <p:spPr>
          <a:xfrm>
            <a:off x="231380" y="2860648"/>
            <a:ext cx="335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D55BF4-15FE-8523-D925-EF30D568FB14}"/>
              </a:ext>
            </a:extLst>
          </p:cNvPr>
          <p:cNvSpPr txBox="1"/>
          <p:nvPr/>
        </p:nvSpPr>
        <p:spPr>
          <a:xfrm>
            <a:off x="838080" y="1994220"/>
            <a:ext cx="731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Cria um novo </a:t>
            </a:r>
            <a:r>
              <a:rPr lang="pt-PT" dirty="0" err="1"/>
              <a:t>array</a:t>
            </a:r>
            <a:r>
              <a:rPr lang="pt-PT" dirty="0"/>
              <a:t> com todos os elementos que passaram no teste implementado na função de filtro.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6C481C-B398-D2E0-75F5-6774F432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03" y="3040709"/>
            <a:ext cx="8148096" cy="28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693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91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Escreva uma função chamada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validUserNames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que aceite um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de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usernames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(que serão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strings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). </a:t>
            </a:r>
          </a:p>
          <a:p>
            <a:pPr marL="457200"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A nossa função deverá retornar um novo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contendo apenas os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usernames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que têm menos de 10 caracteres.</a:t>
            </a: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71EA2776-FEB4-25B2-AFBE-40B2D61721B9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EFF9D6-EFD7-7F1E-EA8E-493832658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825" y="4292133"/>
            <a:ext cx="7343489" cy="15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68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Métodos de Arrays: Every</a:t>
            </a: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92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57499" y="2481441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133383" y="1235420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E19755-BF05-C0A1-21B5-5676A7D81D31}"/>
              </a:ext>
            </a:extLst>
          </p:cNvPr>
          <p:cNvSpPr txBox="1"/>
          <p:nvPr/>
        </p:nvSpPr>
        <p:spPr>
          <a:xfrm>
            <a:off x="231380" y="2860648"/>
            <a:ext cx="335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D55BF4-15FE-8523-D925-EF30D568FB14}"/>
              </a:ext>
            </a:extLst>
          </p:cNvPr>
          <p:cNvSpPr txBox="1"/>
          <p:nvPr/>
        </p:nvSpPr>
        <p:spPr>
          <a:xfrm>
            <a:off x="838080" y="1994220"/>
            <a:ext cx="731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Testa se </a:t>
            </a:r>
            <a:r>
              <a:rPr lang="pt-PT" b="1" u="sng" dirty="0"/>
              <a:t>todos</a:t>
            </a:r>
            <a:r>
              <a:rPr lang="pt-PT" dirty="0"/>
              <a:t> os elementos do </a:t>
            </a:r>
            <a:r>
              <a:rPr lang="pt-PT" dirty="0" err="1"/>
              <a:t>array</a:t>
            </a:r>
            <a:r>
              <a:rPr lang="pt-PT" dirty="0"/>
              <a:t> que passam na função de validação e retorna um </a:t>
            </a:r>
            <a:r>
              <a:rPr lang="pt-PT" dirty="0" err="1"/>
              <a:t>Boolean</a:t>
            </a:r>
            <a:r>
              <a:rPr lang="pt-PT" dirty="0"/>
              <a:t>;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93D5DA-A382-7D12-43CC-37E980B6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233" y="2640551"/>
            <a:ext cx="7125995" cy="38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858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Métodos de Arrays: Some</a:t>
            </a: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93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57499" y="2481441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133383" y="1235420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E19755-BF05-C0A1-21B5-5676A7D81D31}"/>
              </a:ext>
            </a:extLst>
          </p:cNvPr>
          <p:cNvSpPr txBox="1"/>
          <p:nvPr/>
        </p:nvSpPr>
        <p:spPr>
          <a:xfrm>
            <a:off x="231380" y="2860648"/>
            <a:ext cx="335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D55BF4-15FE-8523-D925-EF30D568FB14}"/>
              </a:ext>
            </a:extLst>
          </p:cNvPr>
          <p:cNvSpPr txBox="1"/>
          <p:nvPr/>
        </p:nvSpPr>
        <p:spPr>
          <a:xfrm>
            <a:off x="838080" y="1994220"/>
            <a:ext cx="731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Semelhante ao </a:t>
            </a:r>
            <a:r>
              <a:rPr lang="pt-PT" dirty="0" err="1"/>
              <a:t>Every</a:t>
            </a:r>
            <a:r>
              <a:rPr lang="pt-PT" dirty="0"/>
              <a:t> mas testa se </a:t>
            </a:r>
            <a:r>
              <a:rPr lang="pt-PT" b="1" u="sng" dirty="0"/>
              <a:t>algum </a:t>
            </a:r>
            <a:r>
              <a:rPr lang="pt-PT" dirty="0"/>
              <a:t>dos elementos do </a:t>
            </a:r>
            <a:r>
              <a:rPr lang="pt-PT" dirty="0" err="1"/>
              <a:t>array</a:t>
            </a:r>
            <a:r>
              <a:rPr lang="pt-PT" dirty="0"/>
              <a:t> passa na função de validação e retorna um </a:t>
            </a:r>
            <a:r>
              <a:rPr lang="pt-PT" dirty="0" err="1"/>
              <a:t>Boolean</a:t>
            </a:r>
            <a:r>
              <a:rPr lang="pt-PT" dirty="0"/>
              <a:t>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0D54EE-93F1-5ED9-6E41-070FAAF1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406" y="2824417"/>
            <a:ext cx="7410831" cy="33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76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Exercício</a:t>
            </a:r>
            <a:r>
              <a:rPr lang="pt-BR" sz="4400" b="1" spc="-1">
                <a:solidFill>
                  <a:srgbClr val="000000"/>
                </a:solidFill>
                <a:latin typeface="Calibri Light"/>
              </a:rPr>
              <a:t> 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94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Graphic 7"/>
          <p:cNvPicPr/>
          <p:nvPr/>
        </p:nvPicPr>
        <p:blipFill>
          <a:blip r:embed="rId2"/>
          <a:stretch/>
        </p:blipFill>
        <p:spPr>
          <a:xfrm>
            <a:off x="4416840" y="139320"/>
            <a:ext cx="1992240" cy="197784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79270" y="2119004"/>
            <a:ext cx="10477080" cy="39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Escreva uma função chamada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allEvens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que aceite um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  <a:cs typeface="Arial"/>
              </a:rPr>
              <a:t>array</a:t>
            </a: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 de números. </a:t>
            </a:r>
          </a:p>
          <a:p>
            <a:pPr marL="457200" indent="-457200">
              <a:buAutoNum type="arabicPeriod"/>
            </a:pPr>
            <a:endParaRPr lang="pt-PT" sz="2400" spc="-1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pt-PT" sz="2400" spc="-1" dirty="0">
                <a:solidFill>
                  <a:srgbClr val="000000"/>
                </a:solidFill>
                <a:latin typeface="Calibri"/>
                <a:cs typeface="Arial"/>
              </a:rPr>
              <a:t>A nossa função deverá retornar verdadeiro se todos os números forem pares.</a:t>
            </a: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71EA2776-FEB4-25B2-AFBE-40B2D61721B9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E342AF-2319-E25A-632E-70599404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6" y="3731272"/>
            <a:ext cx="5044661" cy="169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890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>
              <a:lnSpc>
                <a:spcPct val="90000"/>
              </a:lnSpc>
            </a:pPr>
            <a:r>
              <a:rPr lang="pt-BR" sz="4400" b="1" spc="-1" dirty="0">
                <a:solidFill>
                  <a:srgbClr val="000000"/>
                </a:solidFill>
                <a:latin typeface="Calibri Light"/>
              </a:rPr>
              <a:t>Métodos de Arrays: Reduce</a:t>
            </a:r>
          </a:p>
        </p:txBody>
      </p:sp>
      <p:sp>
        <p:nvSpPr>
          <p:cNvPr id="27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247839-E395-4083-B0ED-E4F8406339B7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95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1320" y="1809720"/>
            <a:ext cx="107629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657499" y="2481441"/>
            <a:ext cx="10477080" cy="38544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  <a:p>
            <a:pPr indent="-457200">
              <a:buAutoNum type="arabicPeriod"/>
            </a:pPr>
            <a:endParaRPr lang="pt-PT" sz="2400" spc="-1">
              <a:solidFill>
                <a:srgbClr val="000000"/>
              </a:solidFill>
              <a:latin typeface="Calibri"/>
              <a:cs typeface="Arial"/>
            </a:endParaRPr>
          </a:p>
        </p:txBody>
      </p:sp>
      <p:sp>
        <p:nvSpPr>
          <p:cNvPr id="2" name="TextShape 3">
            <a:extLst>
              <a:ext uri="{FF2B5EF4-FFF2-40B4-BE49-F238E27FC236}">
                <a16:creationId xmlns:a16="http://schemas.microsoft.com/office/drawing/2014/main" id="{D0B5F9A2-6FC8-3B88-2AA0-394EE26E6180}"/>
              </a:ext>
            </a:extLst>
          </p:cNvPr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Cesae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 </a:t>
            </a:r>
            <a:r>
              <a:rPr lang="pt-PT" sz="1200" b="0" strike="noStrike" spc="-1" dirty="0" err="1">
                <a:solidFill>
                  <a:srgbClr val="8B8B8B"/>
                </a:solidFill>
                <a:latin typeface="Calibri"/>
              </a:rPr>
              <a:t>Eweb</a:t>
            </a:r>
            <a:r>
              <a:rPr lang="pt-PT" sz="1200" b="0" strike="noStrike" spc="-1" dirty="0">
                <a:solidFill>
                  <a:srgbClr val="8B8B8B"/>
                </a:solidFill>
                <a:latin typeface="Calibri"/>
              </a:rPr>
              <a:t> | Sara Monteiro</a:t>
            </a:r>
            <a:endParaRPr lang="pt-PT" sz="1200" b="0" strike="noStrike" spc="-1" dirty="0">
              <a:latin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3D5622-6082-15E7-558E-DA5C1E4E168B}"/>
              </a:ext>
            </a:extLst>
          </p:cNvPr>
          <p:cNvSpPr txBox="1"/>
          <p:nvPr/>
        </p:nvSpPr>
        <p:spPr>
          <a:xfrm>
            <a:off x="133383" y="1235420"/>
            <a:ext cx="10697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E19755-BF05-C0A1-21B5-5676A7D81D31}"/>
              </a:ext>
            </a:extLst>
          </p:cNvPr>
          <p:cNvSpPr txBox="1"/>
          <p:nvPr/>
        </p:nvSpPr>
        <p:spPr>
          <a:xfrm>
            <a:off x="231380" y="2860648"/>
            <a:ext cx="335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D55BF4-15FE-8523-D925-EF30D568FB14}"/>
              </a:ext>
            </a:extLst>
          </p:cNvPr>
          <p:cNvSpPr txBox="1"/>
          <p:nvPr/>
        </p:nvSpPr>
        <p:spPr>
          <a:xfrm>
            <a:off x="838080" y="1994220"/>
            <a:ext cx="731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Executa uma função que reduz todos elemento do </a:t>
            </a:r>
            <a:r>
              <a:rPr lang="pt-PT" dirty="0" err="1"/>
              <a:t>array</a:t>
            </a:r>
            <a:r>
              <a:rPr lang="pt-PT" dirty="0"/>
              <a:t> a um valor, somando-os ou usando a operação pretendida.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F9FD694-FF88-463F-0D4A-2D5CF654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82" y="3045314"/>
            <a:ext cx="9950898" cy="21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39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1" strike="noStrike" spc="-1">
                <a:solidFill>
                  <a:srgbClr val="000000"/>
                </a:solidFill>
                <a:latin typeface="Calibri Light"/>
              </a:rPr>
              <a:t>Recursos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B7443A6-80ED-429A-B545-C267F805ADC5}" type="slidenum">
              <a:rPr lang="pt-PT" sz="1200" b="0" strike="noStrike" spc="-1">
                <a:solidFill>
                  <a:srgbClr val="8B8B8B"/>
                </a:solidFill>
                <a:latin typeface="Calibri"/>
              </a:rPr>
              <a:t>96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838080" y="6356520"/>
            <a:ext cx="7314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PT" sz="1200" b="0" strike="noStrike" spc="-1">
                <a:solidFill>
                  <a:srgbClr val="8B8B8B"/>
                </a:solidFill>
                <a:latin typeface="Calibri"/>
              </a:rPr>
              <a:t>Bytes4Future | Sara Monteiro</a:t>
            </a:r>
            <a:endParaRPr lang="pt-PT" sz="1200" b="0" strike="noStrike" spc="-1">
              <a:latin typeface="Times New Roman"/>
            </a:endParaRPr>
          </a:p>
        </p:txBody>
      </p:sp>
      <p:sp>
        <p:nvSpPr>
          <p:cNvPr id="278" name="TextShape 4"/>
          <p:cNvSpPr txBox="1"/>
          <p:nvPr/>
        </p:nvSpPr>
        <p:spPr>
          <a:xfrm>
            <a:off x="838080" y="1825560"/>
            <a:ext cx="109465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https://developer.mozilla.org/en-US/docs/Web/JavaScript</a:t>
            </a: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AB16AAE6303745882FF1AED9443ACE" ma:contentTypeVersion="9" ma:contentTypeDescription="Create a new document." ma:contentTypeScope="" ma:versionID="2777148a71f845e318647e241f8ddf51">
  <xsd:schema xmlns:xsd="http://www.w3.org/2001/XMLSchema" xmlns:xs="http://www.w3.org/2001/XMLSchema" xmlns:p="http://schemas.microsoft.com/office/2006/metadata/properties" xmlns:ns2="a99a02ca-d4f6-41de-96e5-b93f485d0957" xmlns:ns3="88477e66-75b1-4adb-afae-09897cf545d0" targetNamespace="http://schemas.microsoft.com/office/2006/metadata/properties" ma:root="true" ma:fieldsID="cf973a072ebd602607cb35123ac03dc4" ns2:_="" ns3:_="">
    <xsd:import namespace="a99a02ca-d4f6-41de-96e5-b93f485d0957"/>
    <xsd:import namespace="88477e66-75b1-4adb-afae-09897cf545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9a02ca-d4f6-41de-96e5-b93f485d09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d430623-f2ef-48fe-9b76-6f4b063184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477e66-75b1-4adb-afae-09897cf545d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421ee32d-f5d5-4d85-876a-ec9d33598067}" ma:internalName="TaxCatchAll" ma:showField="CatchAllData" ma:web="88477e66-75b1-4adb-afae-09897cf545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99a02ca-d4f6-41de-96e5-b93f485d0957">
      <Terms xmlns="http://schemas.microsoft.com/office/infopath/2007/PartnerControls"/>
    </lcf76f155ced4ddcb4097134ff3c332f>
    <TaxCatchAll xmlns="88477e66-75b1-4adb-afae-09897cf545d0" xsi:nil="true"/>
  </documentManagement>
</p:properties>
</file>

<file path=customXml/itemProps1.xml><?xml version="1.0" encoding="utf-8"?>
<ds:datastoreItem xmlns:ds="http://schemas.openxmlformats.org/officeDocument/2006/customXml" ds:itemID="{C6F32E6D-C44C-4D84-A51C-7867269ABC1D}"/>
</file>

<file path=customXml/itemProps2.xml><?xml version="1.0" encoding="utf-8"?>
<ds:datastoreItem xmlns:ds="http://schemas.openxmlformats.org/officeDocument/2006/customXml" ds:itemID="{BB9809D7-3028-4747-890A-60A9560CD0C8}"/>
</file>

<file path=customXml/itemProps3.xml><?xml version="1.0" encoding="utf-8"?>
<ds:datastoreItem xmlns:ds="http://schemas.openxmlformats.org/officeDocument/2006/customXml" ds:itemID="{FD8223CF-3517-43B4-8D86-A4281326818D}"/>
</file>

<file path=docProps/app.xml><?xml version="1.0" encoding="utf-8"?>
<Properties xmlns="http://schemas.openxmlformats.org/officeDocument/2006/extended-properties" xmlns:vt="http://schemas.openxmlformats.org/officeDocument/2006/docPropsVTypes">
  <Template>TemplatePPT-Aulas</Template>
  <TotalTime>1858</TotalTime>
  <Words>3726</Words>
  <Application>Microsoft Office PowerPoint</Application>
  <PresentationFormat>Ecrã Panorâmico</PresentationFormat>
  <Paragraphs>712</Paragraphs>
  <Slides>96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96</vt:i4>
      </vt:variant>
    </vt:vector>
  </HeadingPairs>
  <TitlesOfParts>
    <vt:vector size="106" baseType="lpstr">
      <vt:lpstr>Arial</vt:lpstr>
      <vt:lpstr>Calibri</vt:lpstr>
      <vt:lpstr>Calibri Light</vt:lpstr>
      <vt:lpstr>Consolas</vt:lpstr>
      <vt:lpstr>Symbol</vt:lpstr>
      <vt:lpstr>Times New Roman</vt:lpstr>
      <vt:lpstr>Wingdings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#digitalReskilling Web &amp; Mobile Development</dc:title>
  <dc:subject/>
  <dc:creator>Bruno Santos</dc:creator>
  <dc:description/>
  <cp:lastModifiedBy>Sara Monteiro - FORMADOR PRT</cp:lastModifiedBy>
  <cp:revision>1</cp:revision>
  <dcterms:created xsi:type="dcterms:W3CDTF">2022-01-28T17:42:43Z</dcterms:created>
  <dcterms:modified xsi:type="dcterms:W3CDTF">2023-07-03T20:10:32Z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Note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27</vt:i4>
  </property>
  <property fmtid="{D5CDD505-2E9C-101B-9397-08002B2CF9AE}" pid="11" name="MediaServiceImageTags">
    <vt:lpwstr/>
  </property>
  <property fmtid="{D5CDD505-2E9C-101B-9397-08002B2CF9AE}" pid="12" name="ContentTypeId">
    <vt:lpwstr>0x01010046AB16AAE6303745882FF1AED9443ACE</vt:lpwstr>
  </property>
</Properties>
</file>